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data12.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ppt/diagrams/data9.xml" ContentType="application/vnd.openxmlformats-officedocument.drawingml.diagramData+xml"/>
  <Override PartName="/ppt/diagrams/data10.xml" ContentType="application/vnd.openxmlformats-officedocument.drawingml.diagramData+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notesSlides/notesSlide13.xml" ContentType="application/vnd.openxmlformats-officedocument.presentationml.notesSlide+xml"/>
  <Override PartName="/ppt/diagrams/colors9.xml" ContentType="application/vnd.openxmlformats-officedocument.drawingml.diagramColors+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diagrams/drawing8.xml" ContentType="application/vnd.ms-office.drawingml.diagramDrawing+xml"/>
  <Override PartName="/ppt/notesSlides/notesSlide20.xml" ContentType="application/vnd.openxmlformats-officedocument.presentationml.notesSlide+xml"/>
  <Override PartName="/ppt/diagrams/quickStyle12.xml" ContentType="application/vnd.openxmlformats-officedocument.drawingml.diagramStyle+xml"/>
  <Override PartName="/ppt/notesSlides/notesSlide31.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notesSlides/notesSlide18.xml" ContentType="application/vnd.openxmlformats-officedocument.presentationml.notes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drawing9.xml" ContentType="application/vnd.ms-office.drawingml.diagramDrawing+xml"/>
  <Override PartName="/ppt/notesSlides/notesSlide21.xml" ContentType="application/vnd.openxmlformats-officedocument.presentationml.notesSlide+xml"/>
  <Override PartName="/ppt/diagrams/colors6.xml" ContentType="application/vnd.openxmlformats-officedocument.drawingml.diagramColors+xml"/>
  <Override PartName="/ppt/notesSlides/notesSlide10.xml" ContentType="application/vnd.openxmlformats-officedocument.presentationml.notesSlide+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slides/slide28.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7" r:id="rId24"/>
    <p:sldId id="281" r:id="rId25"/>
    <p:sldId id="279" r:id="rId26"/>
    <p:sldId id="280" r:id="rId27"/>
    <p:sldId id="282" r:id="rId28"/>
    <p:sldId id="283" r:id="rId29"/>
    <p:sldId id="284" r:id="rId30"/>
    <p:sldId id="285" r:id="rId31"/>
    <p:sldId id="287" r:id="rId32"/>
    <p:sldId id="286"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57" autoAdjust="0"/>
    <p:restoredTop sz="86333" autoAdjust="0"/>
  </p:normalViewPr>
  <p:slideViewPr>
    <p:cSldViewPr>
      <p:cViewPr varScale="1">
        <p:scale>
          <a:sx n="64" d="100"/>
          <a:sy n="64" d="100"/>
        </p:scale>
        <p:origin x="-70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21DF9B-C78F-4160-AFF2-7AC45862EB44}" type="doc">
      <dgm:prSet loTypeId="urn:microsoft.com/office/officeart/2005/8/layout/gear1" loCatId="relationship" qsTypeId="urn:microsoft.com/office/officeart/2005/8/quickstyle/3d1" qsCatId="3D" csTypeId="urn:microsoft.com/office/officeart/2005/8/colors/colorful1" csCatId="colorful" phldr="1"/>
      <dgm:spPr/>
      <dgm:t>
        <a:bodyPr/>
        <a:lstStyle/>
        <a:p>
          <a:endParaRPr lang="en-US"/>
        </a:p>
      </dgm:t>
    </dgm:pt>
    <dgm:pt modelId="{5183E145-0F38-4A4D-9404-BA1CE12A4B35}">
      <dgm:prSet phldrT="[Text]" custT="1"/>
      <dgm:spPr/>
      <dgm:t>
        <a:bodyPr/>
        <a:lstStyle/>
        <a:p>
          <a:r>
            <a:rPr lang="en-US" sz="1600" dirty="0" smtClean="0"/>
            <a:t>Comprehension</a:t>
          </a:r>
          <a:endParaRPr lang="en-US" sz="1600" dirty="0"/>
        </a:p>
      </dgm:t>
    </dgm:pt>
    <dgm:pt modelId="{C1FC0347-E347-4E2C-9F29-9EDEB40A89AF}" type="parTrans" cxnId="{D9A1002F-5656-4833-96D0-0A1A3E18A64F}">
      <dgm:prSet/>
      <dgm:spPr/>
      <dgm:t>
        <a:bodyPr/>
        <a:lstStyle/>
        <a:p>
          <a:endParaRPr lang="en-US"/>
        </a:p>
      </dgm:t>
    </dgm:pt>
    <dgm:pt modelId="{08073E6A-CD74-480B-84A9-0A0F36B9F54C}" type="sibTrans" cxnId="{D9A1002F-5656-4833-96D0-0A1A3E18A64F}">
      <dgm:prSet/>
      <dgm:spPr/>
      <dgm:t>
        <a:bodyPr/>
        <a:lstStyle/>
        <a:p>
          <a:endParaRPr lang="en-US"/>
        </a:p>
      </dgm:t>
    </dgm:pt>
    <dgm:pt modelId="{EF62A347-7400-4721-9BEC-A5DB06D752A3}">
      <dgm:prSet phldrT="[Text]"/>
      <dgm:spPr/>
      <dgm:t>
        <a:bodyPr/>
        <a:lstStyle/>
        <a:p>
          <a:r>
            <a:rPr lang="en-US" dirty="0" smtClean="0"/>
            <a:t>Fluency</a:t>
          </a:r>
          <a:endParaRPr lang="en-US" dirty="0"/>
        </a:p>
      </dgm:t>
    </dgm:pt>
    <dgm:pt modelId="{30EF73F8-5F48-4F59-B898-C5F4800DCFB5}" type="parTrans" cxnId="{DE6E1486-AA19-4AE0-8D52-156B9595AD8B}">
      <dgm:prSet/>
      <dgm:spPr/>
      <dgm:t>
        <a:bodyPr/>
        <a:lstStyle/>
        <a:p>
          <a:endParaRPr lang="en-US"/>
        </a:p>
      </dgm:t>
    </dgm:pt>
    <dgm:pt modelId="{04B9C6EB-5A90-41E2-8693-8B86776D5B48}" type="sibTrans" cxnId="{DE6E1486-AA19-4AE0-8D52-156B9595AD8B}">
      <dgm:prSet/>
      <dgm:spPr/>
      <dgm:t>
        <a:bodyPr/>
        <a:lstStyle/>
        <a:p>
          <a:endParaRPr lang="en-US"/>
        </a:p>
      </dgm:t>
    </dgm:pt>
    <dgm:pt modelId="{AAADD4A5-7E42-408F-AD5F-7734A8B2B288}">
      <dgm:prSet phldrT="[Text]"/>
      <dgm:spPr/>
      <dgm:t>
        <a:bodyPr/>
        <a:lstStyle/>
        <a:p>
          <a:r>
            <a:rPr lang="en-US" dirty="0" smtClean="0"/>
            <a:t>Writing</a:t>
          </a:r>
          <a:endParaRPr lang="en-US" dirty="0"/>
        </a:p>
      </dgm:t>
    </dgm:pt>
    <dgm:pt modelId="{64621F60-200E-4C7F-8417-6479109E2B22}" type="parTrans" cxnId="{FBD9D94F-A9F1-4EA5-B764-AC823457BDC3}">
      <dgm:prSet/>
      <dgm:spPr/>
      <dgm:t>
        <a:bodyPr/>
        <a:lstStyle/>
        <a:p>
          <a:endParaRPr lang="en-US"/>
        </a:p>
      </dgm:t>
    </dgm:pt>
    <dgm:pt modelId="{0141365B-9272-4C42-9DB1-BEE5CE5A1FC5}" type="sibTrans" cxnId="{FBD9D94F-A9F1-4EA5-B764-AC823457BDC3}">
      <dgm:prSet/>
      <dgm:spPr/>
      <dgm:t>
        <a:bodyPr/>
        <a:lstStyle/>
        <a:p>
          <a:endParaRPr lang="en-US"/>
        </a:p>
      </dgm:t>
    </dgm:pt>
    <dgm:pt modelId="{E3215207-991B-47CC-B6E4-81F80418F6B9}">
      <dgm:prSet/>
      <dgm:spPr/>
      <dgm:t>
        <a:bodyPr/>
        <a:lstStyle/>
        <a:p>
          <a:endParaRPr lang="en-US"/>
        </a:p>
      </dgm:t>
    </dgm:pt>
    <dgm:pt modelId="{C4E807E2-8E7F-4D29-A7A2-B5BF30EC610A}" type="parTrans" cxnId="{B881D719-C964-4352-B90A-C2E4824731D9}">
      <dgm:prSet/>
      <dgm:spPr/>
      <dgm:t>
        <a:bodyPr/>
        <a:lstStyle/>
        <a:p>
          <a:endParaRPr lang="en-US"/>
        </a:p>
      </dgm:t>
    </dgm:pt>
    <dgm:pt modelId="{36CC5668-59EE-4096-BE3A-67F245BEA5C7}" type="sibTrans" cxnId="{B881D719-C964-4352-B90A-C2E4824731D9}">
      <dgm:prSet/>
      <dgm:spPr/>
      <dgm:t>
        <a:bodyPr/>
        <a:lstStyle/>
        <a:p>
          <a:endParaRPr lang="en-US"/>
        </a:p>
      </dgm:t>
    </dgm:pt>
    <dgm:pt modelId="{744B4151-4B65-4868-BFD2-AFB1DA3895EA}" type="pres">
      <dgm:prSet presAssocID="{FB21DF9B-C78F-4160-AFF2-7AC45862EB44}" presName="composite" presStyleCnt="0">
        <dgm:presLayoutVars>
          <dgm:chMax val="3"/>
          <dgm:animLvl val="lvl"/>
          <dgm:resizeHandles val="exact"/>
        </dgm:presLayoutVars>
      </dgm:prSet>
      <dgm:spPr/>
      <dgm:t>
        <a:bodyPr/>
        <a:lstStyle/>
        <a:p>
          <a:endParaRPr lang="en-US"/>
        </a:p>
      </dgm:t>
    </dgm:pt>
    <dgm:pt modelId="{D6F1C4BD-E852-4FA8-BB07-A8CCC6B3C499}" type="pres">
      <dgm:prSet presAssocID="{5183E145-0F38-4A4D-9404-BA1CE12A4B35}" presName="gear1" presStyleLbl="node1" presStyleIdx="0" presStyleCnt="3">
        <dgm:presLayoutVars>
          <dgm:chMax val="1"/>
          <dgm:bulletEnabled val="1"/>
        </dgm:presLayoutVars>
      </dgm:prSet>
      <dgm:spPr/>
      <dgm:t>
        <a:bodyPr/>
        <a:lstStyle/>
        <a:p>
          <a:endParaRPr lang="en-US"/>
        </a:p>
      </dgm:t>
    </dgm:pt>
    <dgm:pt modelId="{A459F132-D6C8-4189-B107-35B26E69FF36}" type="pres">
      <dgm:prSet presAssocID="{5183E145-0F38-4A4D-9404-BA1CE12A4B35}" presName="gear1srcNode" presStyleLbl="node1" presStyleIdx="0" presStyleCnt="3"/>
      <dgm:spPr/>
      <dgm:t>
        <a:bodyPr/>
        <a:lstStyle/>
        <a:p>
          <a:endParaRPr lang="en-US"/>
        </a:p>
      </dgm:t>
    </dgm:pt>
    <dgm:pt modelId="{E1488C87-24C8-4C12-9872-B9EFE6053CB5}" type="pres">
      <dgm:prSet presAssocID="{5183E145-0F38-4A4D-9404-BA1CE12A4B35}" presName="gear1dstNode" presStyleLbl="node1" presStyleIdx="0" presStyleCnt="3"/>
      <dgm:spPr/>
      <dgm:t>
        <a:bodyPr/>
        <a:lstStyle/>
        <a:p>
          <a:endParaRPr lang="en-US"/>
        </a:p>
      </dgm:t>
    </dgm:pt>
    <dgm:pt modelId="{9A90B77A-6DE8-4644-885C-C8EA7E784C7C}" type="pres">
      <dgm:prSet presAssocID="{EF62A347-7400-4721-9BEC-A5DB06D752A3}" presName="gear2" presStyleLbl="node1" presStyleIdx="1" presStyleCnt="3">
        <dgm:presLayoutVars>
          <dgm:chMax val="1"/>
          <dgm:bulletEnabled val="1"/>
        </dgm:presLayoutVars>
      </dgm:prSet>
      <dgm:spPr/>
      <dgm:t>
        <a:bodyPr/>
        <a:lstStyle/>
        <a:p>
          <a:endParaRPr lang="en-US"/>
        </a:p>
      </dgm:t>
    </dgm:pt>
    <dgm:pt modelId="{8ED8137B-B817-4C18-8088-5CB67DE7DA3F}" type="pres">
      <dgm:prSet presAssocID="{EF62A347-7400-4721-9BEC-A5DB06D752A3}" presName="gear2srcNode" presStyleLbl="node1" presStyleIdx="1" presStyleCnt="3"/>
      <dgm:spPr/>
      <dgm:t>
        <a:bodyPr/>
        <a:lstStyle/>
        <a:p>
          <a:endParaRPr lang="en-US"/>
        </a:p>
      </dgm:t>
    </dgm:pt>
    <dgm:pt modelId="{A85C09F4-4DDF-4D4A-B267-6F0575188006}" type="pres">
      <dgm:prSet presAssocID="{EF62A347-7400-4721-9BEC-A5DB06D752A3}" presName="gear2dstNode" presStyleLbl="node1" presStyleIdx="1" presStyleCnt="3"/>
      <dgm:spPr/>
      <dgm:t>
        <a:bodyPr/>
        <a:lstStyle/>
        <a:p>
          <a:endParaRPr lang="en-US"/>
        </a:p>
      </dgm:t>
    </dgm:pt>
    <dgm:pt modelId="{49EE8E59-C40D-4304-9EE8-83B3E998E845}" type="pres">
      <dgm:prSet presAssocID="{AAADD4A5-7E42-408F-AD5F-7734A8B2B288}" presName="gear3" presStyleLbl="node1" presStyleIdx="2" presStyleCnt="3"/>
      <dgm:spPr/>
      <dgm:t>
        <a:bodyPr/>
        <a:lstStyle/>
        <a:p>
          <a:endParaRPr lang="en-US"/>
        </a:p>
      </dgm:t>
    </dgm:pt>
    <dgm:pt modelId="{A525793C-421B-49E9-B996-B571E908BF9E}" type="pres">
      <dgm:prSet presAssocID="{AAADD4A5-7E42-408F-AD5F-7734A8B2B288}" presName="gear3tx" presStyleLbl="node1" presStyleIdx="2" presStyleCnt="3">
        <dgm:presLayoutVars>
          <dgm:chMax val="1"/>
          <dgm:bulletEnabled val="1"/>
        </dgm:presLayoutVars>
      </dgm:prSet>
      <dgm:spPr/>
      <dgm:t>
        <a:bodyPr/>
        <a:lstStyle/>
        <a:p>
          <a:endParaRPr lang="en-US"/>
        </a:p>
      </dgm:t>
    </dgm:pt>
    <dgm:pt modelId="{C195DFE2-B94E-411D-B061-C4103934C411}" type="pres">
      <dgm:prSet presAssocID="{AAADD4A5-7E42-408F-AD5F-7734A8B2B288}" presName="gear3srcNode" presStyleLbl="node1" presStyleIdx="2" presStyleCnt="3"/>
      <dgm:spPr/>
      <dgm:t>
        <a:bodyPr/>
        <a:lstStyle/>
        <a:p>
          <a:endParaRPr lang="en-US"/>
        </a:p>
      </dgm:t>
    </dgm:pt>
    <dgm:pt modelId="{E044F43D-3F09-4903-8858-893E2D4A50F8}" type="pres">
      <dgm:prSet presAssocID="{AAADD4A5-7E42-408F-AD5F-7734A8B2B288}" presName="gear3dstNode" presStyleLbl="node1" presStyleIdx="2" presStyleCnt="3"/>
      <dgm:spPr/>
      <dgm:t>
        <a:bodyPr/>
        <a:lstStyle/>
        <a:p>
          <a:endParaRPr lang="en-US"/>
        </a:p>
      </dgm:t>
    </dgm:pt>
    <dgm:pt modelId="{41F2DF23-6A0D-45D8-B7B0-9706386B7FF3}" type="pres">
      <dgm:prSet presAssocID="{08073E6A-CD74-480B-84A9-0A0F36B9F54C}" presName="connector1" presStyleLbl="sibTrans2D1" presStyleIdx="0" presStyleCnt="3" custAng="6886556" custLinFactNeighborX="-6488" custLinFactNeighborY="1379"/>
      <dgm:spPr/>
      <dgm:t>
        <a:bodyPr/>
        <a:lstStyle/>
        <a:p>
          <a:endParaRPr lang="en-US"/>
        </a:p>
      </dgm:t>
    </dgm:pt>
    <dgm:pt modelId="{E1A42282-F90A-4CF5-A88A-440139743DE2}" type="pres">
      <dgm:prSet presAssocID="{04B9C6EB-5A90-41E2-8693-8B86776D5B48}" presName="connector2" presStyleLbl="sibTrans2D1" presStyleIdx="1" presStyleCnt="3"/>
      <dgm:spPr/>
      <dgm:t>
        <a:bodyPr/>
        <a:lstStyle/>
        <a:p>
          <a:endParaRPr lang="en-US"/>
        </a:p>
      </dgm:t>
    </dgm:pt>
    <dgm:pt modelId="{3E8CE671-5486-4616-913F-53AED9A90535}" type="pres">
      <dgm:prSet presAssocID="{0141365B-9272-4C42-9DB1-BEE5CE5A1FC5}" presName="connector3" presStyleLbl="sibTrans2D1" presStyleIdx="2" presStyleCnt="3"/>
      <dgm:spPr/>
      <dgm:t>
        <a:bodyPr/>
        <a:lstStyle/>
        <a:p>
          <a:endParaRPr lang="en-US"/>
        </a:p>
      </dgm:t>
    </dgm:pt>
  </dgm:ptLst>
  <dgm:cxnLst>
    <dgm:cxn modelId="{DE6E1486-AA19-4AE0-8D52-156B9595AD8B}" srcId="{FB21DF9B-C78F-4160-AFF2-7AC45862EB44}" destId="{EF62A347-7400-4721-9BEC-A5DB06D752A3}" srcOrd="1" destOrd="0" parTransId="{30EF73F8-5F48-4F59-B898-C5F4800DCFB5}" sibTransId="{04B9C6EB-5A90-41E2-8693-8B86776D5B48}"/>
    <dgm:cxn modelId="{FBD9D94F-A9F1-4EA5-B764-AC823457BDC3}" srcId="{FB21DF9B-C78F-4160-AFF2-7AC45862EB44}" destId="{AAADD4A5-7E42-408F-AD5F-7734A8B2B288}" srcOrd="2" destOrd="0" parTransId="{64621F60-200E-4C7F-8417-6479109E2B22}" sibTransId="{0141365B-9272-4C42-9DB1-BEE5CE5A1FC5}"/>
    <dgm:cxn modelId="{E63718B4-F699-49D6-9016-C4739095111D}" type="presOf" srcId="{0141365B-9272-4C42-9DB1-BEE5CE5A1FC5}" destId="{3E8CE671-5486-4616-913F-53AED9A90535}" srcOrd="0" destOrd="0" presId="urn:microsoft.com/office/officeart/2005/8/layout/gear1"/>
    <dgm:cxn modelId="{745F6C51-9646-4A2A-AD02-2261243DC0CF}" type="presOf" srcId="{5183E145-0F38-4A4D-9404-BA1CE12A4B35}" destId="{A459F132-D6C8-4189-B107-35B26E69FF36}" srcOrd="1" destOrd="0" presId="urn:microsoft.com/office/officeart/2005/8/layout/gear1"/>
    <dgm:cxn modelId="{FC3E8893-881A-4986-9C0F-5BCE6872FDEE}" type="presOf" srcId="{EF62A347-7400-4721-9BEC-A5DB06D752A3}" destId="{9A90B77A-6DE8-4644-885C-C8EA7E784C7C}" srcOrd="0" destOrd="0" presId="urn:microsoft.com/office/officeart/2005/8/layout/gear1"/>
    <dgm:cxn modelId="{15AA2967-81EF-496E-9B20-9F30880ED597}" type="presOf" srcId="{FB21DF9B-C78F-4160-AFF2-7AC45862EB44}" destId="{744B4151-4B65-4868-BFD2-AFB1DA3895EA}" srcOrd="0" destOrd="0" presId="urn:microsoft.com/office/officeart/2005/8/layout/gear1"/>
    <dgm:cxn modelId="{DA44437E-A983-4D13-81B1-1252BC6684A5}" type="presOf" srcId="{AAADD4A5-7E42-408F-AD5F-7734A8B2B288}" destId="{E044F43D-3F09-4903-8858-893E2D4A50F8}" srcOrd="3" destOrd="0" presId="urn:microsoft.com/office/officeart/2005/8/layout/gear1"/>
    <dgm:cxn modelId="{D1FD0FAA-6DDD-4832-BC5B-1F2D0F08700F}" type="presOf" srcId="{EF62A347-7400-4721-9BEC-A5DB06D752A3}" destId="{A85C09F4-4DDF-4D4A-B267-6F0575188006}" srcOrd="2" destOrd="0" presId="urn:microsoft.com/office/officeart/2005/8/layout/gear1"/>
    <dgm:cxn modelId="{B881D719-C964-4352-B90A-C2E4824731D9}" srcId="{FB21DF9B-C78F-4160-AFF2-7AC45862EB44}" destId="{E3215207-991B-47CC-B6E4-81F80418F6B9}" srcOrd="3" destOrd="0" parTransId="{C4E807E2-8E7F-4D29-A7A2-B5BF30EC610A}" sibTransId="{36CC5668-59EE-4096-BE3A-67F245BEA5C7}"/>
    <dgm:cxn modelId="{D9A1002F-5656-4833-96D0-0A1A3E18A64F}" srcId="{FB21DF9B-C78F-4160-AFF2-7AC45862EB44}" destId="{5183E145-0F38-4A4D-9404-BA1CE12A4B35}" srcOrd="0" destOrd="0" parTransId="{C1FC0347-E347-4E2C-9F29-9EDEB40A89AF}" sibTransId="{08073E6A-CD74-480B-84A9-0A0F36B9F54C}"/>
    <dgm:cxn modelId="{9E1C4F5F-19C8-4776-AF47-D304A540A240}" type="presOf" srcId="{08073E6A-CD74-480B-84A9-0A0F36B9F54C}" destId="{41F2DF23-6A0D-45D8-B7B0-9706386B7FF3}" srcOrd="0" destOrd="0" presId="urn:microsoft.com/office/officeart/2005/8/layout/gear1"/>
    <dgm:cxn modelId="{6E92F692-8D0C-4362-87F9-9A93AA9B636D}" type="presOf" srcId="{EF62A347-7400-4721-9BEC-A5DB06D752A3}" destId="{8ED8137B-B817-4C18-8088-5CB67DE7DA3F}" srcOrd="1" destOrd="0" presId="urn:microsoft.com/office/officeart/2005/8/layout/gear1"/>
    <dgm:cxn modelId="{C50450E0-385D-4D57-B910-44A889E75603}" type="presOf" srcId="{5183E145-0F38-4A4D-9404-BA1CE12A4B35}" destId="{D6F1C4BD-E852-4FA8-BB07-A8CCC6B3C499}" srcOrd="0" destOrd="0" presId="urn:microsoft.com/office/officeart/2005/8/layout/gear1"/>
    <dgm:cxn modelId="{763D2123-816E-43D4-8C71-B595FDAA869E}" type="presOf" srcId="{04B9C6EB-5A90-41E2-8693-8B86776D5B48}" destId="{E1A42282-F90A-4CF5-A88A-440139743DE2}" srcOrd="0" destOrd="0" presId="urn:microsoft.com/office/officeart/2005/8/layout/gear1"/>
    <dgm:cxn modelId="{E99DAC78-1061-42A8-AD5D-D1EE2EF39926}" type="presOf" srcId="{AAADD4A5-7E42-408F-AD5F-7734A8B2B288}" destId="{49EE8E59-C40D-4304-9EE8-83B3E998E845}" srcOrd="0" destOrd="0" presId="urn:microsoft.com/office/officeart/2005/8/layout/gear1"/>
    <dgm:cxn modelId="{CA9CC5E0-8669-4584-BA9B-8E1EB24099D2}" type="presOf" srcId="{AAADD4A5-7E42-408F-AD5F-7734A8B2B288}" destId="{A525793C-421B-49E9-B996-B571E908BF9E}" srcOrd="1" destOrd="0" presId="urn:microsoft.com/office/officeart/2005/8/layout/gear1"/>
    <dgm:cxn modelId="{0B9D3546-AAA1-4DFE-ABA4-E9725EE4D93B}" type="presOf" srcId="{5183E145-0F38-4A4D-9404-BA1CE12A4B35}" destId="{E1488C87-24C8-4C12-9872-B9EFE6053CB5}" srcOrd="2" destOrd="0" presId="urn:microsoft.com/office/officeart/2005/8/layout/gear1"/>
    <dgm:cxn modelId="{06F07A10-9460-4D89-8732-8419E7292AE7}" type="presOf" srcId="{AAADD4A5-7E42-408F-AD5F-7734A8B2B288}" destId="{C195DFE2-B94E-411D-B061-C4103934C411}" srcOrd="2" destOrd="0" presId="urn:microsoft.com/office/officeart/2005/8/layout/gear1"/>
    <dgm:cxn modelId="{86E4D8AF-96BF-4501-B98E-3CBD63314E09}" type="presParOf" srcId="{744B4151-4B65-4868-BFD2-AFB1DA3895EA}" destId="{D6F1C4BD-E852-4FA8-BB07-A8CCC6B3C499}" srcOrd="0" destOrd="0" presId="urn:microsoft.com/office/officeart/2005/8/layout/gear1"/>
    <dgm:cxn modelId="{DF867361-1855-40FD-A0C8-AB433EC1B702}" type="presParOf" srcId="{744B4151-4B65-4868-BFD2-AFB1DA3895EA}" destId="{A459F132-D6C8-4189-B107-35B26E69FF36}" srcOrd="1" destOrd="0" presId="urn:microsoft.com/office/officeart/2005/8/layout/gear1"/>
    <dgm:cxn modelId="{3521A590-D7F0-4E0C-A1EF-90508AD354CE}" type="presParOf" srcId="{744B4151-4B65-4868-BFD2-AFB1DA3895EA}" destId="{E1488C87-24C8-4C12-9872-B9EFE6053CB5}" srcOrd="2" destOrd="0" presId="urn:microsoft.com/office/officeart/2005/8/layout/gear1"/>
    <dgm:cxn modelId="{C33AFF07-3499-4FF3-B550-76FB9D398391}" type="presParOf" srcId="{744B4151-4B65-4868-BFD2-AFB1DA3895EA}" destId="{9A90B77A-6DE8-4644-885C-C8EA7E784C7C}" srcOrd="3" destOrd="0" presId="urn:microsoft.com/office/officeart/2005/8/layout/gear1"/>
    <dgm:cxn modelId="{C0C8BFEB-34C5-497C-BA52-245C1AD86CFD}" type="presParOf" srcId="{744B4151-4B65-4868-BFD2-AFB1DA3895EA}" destId="{8ED8137B-B817-4C18-8088-5CB67DE7DA3F}" srcOrd="4" destOrd="0" presId="urn:microsoft.com/office/officeart/2005/8/layout/gear1"/>
    <dgm:cxn modelId="{3AED6AB7-4B7B-4BC4-BBE4-575DC1DF036D}" type="presParOf" srcId="{744B4151-4B65-4868-BFD2-AFB1DA3895EA}" destId="{A85C09F4-4DDF-4D4A-B267-6F0575188006}" srcOrd="5" destOrd="0" presId="urn:microsoft.com/office/officeart/2005/8/layout/gear1"/>
    <dgm:cxn modelId="{A93DE8F4-79F2-4749-BC55-E92F9F8ED476}" type="presParOf" srcId="{744B4151-4B65-4868-BFD2-AFB1DA3895EA}" destId="{49EE8E59-C40D-4304-9EE8-83B3E998E845}" srcOrd="6" destOrd="0" presId="urn:microsoft.com/office/officeart/2005/8/layout/gear1"/>
    <dgm:cxn modelId="{54BE9C51-E860-4287-89F0-81FD22EC6019}" type="presParOf" srcId="{744B4151-4B65-4868-BFD2-AFB1DA3895EA}" destId="{A525793C-421B-49E9-B996-B571E908BF9E}" srcOrd="7" destOrd="0" presId="urn:microsoft.com/office/officeart/2005/8/layout/gear1"/>
    <dgm:cxn modelId="{5B0388DD-5E28-4714-95B8-6FE3F05BFE98}" type="presParOf" srcId="{744B4151-4B65-4868-BFD2-AFB1DA3895EA}" destId="{C195DFE2-B94E-411D-B061-C4103934C411}" srcOrd="8" destOrd="0" presId="urn:microsoft.com/office/officeart/2005/8/layout/gear1"/>
    <dgm:cxn modelId="{44D73D91-7498-4A16-AA5E-2617E5F74A9D}" type="presParOf" srcId="{744B4151-4B65-4868-BFD2-AFB1DA3895EA}" destId="{E044F43D-3F09-4903-8858-893E2D4A50F8}" srcOrd="9" destOrd="0" presId="urn:microsoft.com/office/officeart/2005/8/layout/gear1"/>
    <dgm:cxn modelId="{641571E8-B2F8-41E2-BCA0-AB7823A8A69A}" type="presParOf" srcId="{744B4151-4B65-4868-BFD2-AFB1DA3895EA}" destId="{41F2DF23-6A0D-45D8-B7B0-9706386B7FF3}" srcOrd="10" destOrd="0" presId="urn:microsoft.com/office/officeart/2005/8/layout/gear1"/>
    <dgm:cxn modelId="{640F4D32-F1C3-4427-9AD4-4F125704DAC8}" type="presParOf" srcId="{744B4151-4B65-4868-BFD2-AFB1DA3895EA}" destId="{E1A42282-F90A-4CF5-A88A-440139743DE2}" srcOrd="11" destOrd="0" presId="urn:microsoft.com/office/officeart/2005/8/layout/gear1"/>
    <dgm:cxn modelId="{50B71AA7-2AA6-47AD-AF75-8A893EBCC131}" type="presParOf" srcId="{744B4151-4B65-4868-BFD2-AFB1DA3895EA}" destId="{3E8CE671-5486-4616-913F-53AED9A90535}" srcOrd="12" destOrd="0" presId="urn:microsoft.com/office/officeart/2005/8/layout/gear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7A1A7EB-84F6-4D0D-8DEC-02E45C3D1F43}" type="doc">
      <dgm:prSet loTypeId="urn:microsoft.com/office/officeart/2005/8/layout/hProcess4" loCatId="process" qsTypeId="urn:microsoft.com/office/officeart/2005/8/quickstyle/simple1" qsCatId="simple" csTypeId="urn:microsoft.com/office/officeart/2005/8/colors/colorful1" csCatId="colorful" phldr="1"/>
      <dgm:spPr/>
      <dgm:t>
        <a:bodyPr/>
        <a:lstStyle/>
        <a:p>
          <a:endParaRPr lang="en-US"/>
        </a:p>
      </dgm:t>
    </dgm:pt>
    <dgm:pt modelId="{168BA0AF-6A2D-4702-B468-5626FD13C314}">
      <dgm:prSet phldrT="[Text]"/>
      <dgm:spPr/>
      <dgm:t>
        <a:bodyPr/>
        <a:lstStyle/>
        <a:p>
          <a:r>
            <a:rPr lang="en-US" dirty="0" smtClean="0"/>
            <a:t>Strategic Intervention</a:t>
          </a:r>
          <a:endParaRPr lang="en-US" dirty="0"/>
        </a:p>
      </dgm:t>
    </dgm:pt>
    <dgm:pt modelId="{95FCD368-7623-4CB2-83F3-7665B9571382}" type="parTrans" cxnId="{C979F6E7-7163-40C2-87AB-1937654317F8}">
      <dgm:prSet/>
      <dgm:spPr/>
      <dgm:t>
        <a:bodyPr/>
        <a:lstStyle/>
        <a:p>
          <a:endParaRPr lang="en-US"/>
        </a:p>
      </dgm:t>
    </dgm:pt>
    <dgm:pt modelId="{6526F8C7-C787-4CA2-8D93-D6638485FD2D}" type="sibTrans" cxnId="{C979F6E7-7163-40C2-87AB-1937654317F8}">
      <dgm:prSet/>
      <dgm:spPr/>
      <dgm:t>
        <a:bodyPr/>
        <a:lstStyle/>
        <a:p>
          <a:endParaRPr lang="en-US"/>
        </a:p>
      </dgm:t>
    </dgm:pt>
    <dgm:pt modelId="{C065AA3E-71A3-4A6D-BC9B-3AEAEDCA3017}">
      <dgm:prSet phldrT="[Text]"/>
      <dgm:spPr/>
      <dgm:t>
        <a:bodyPr/>
        <a:lstStyle/>
        <a:p>
          <a:r>
            <a:rPr lang="en-US" dirty="0" smtClean="0"/>
            <a:t>Advanced</a:t>
          </a:r>
          <a:endParaRPr lang="en-US" dirty="0"/>
        </a:p>
      </dgm:t>
    </dgm:pt>
    <dgm:pt modelId="{B1FF8948-EB08-4345-BB7B-CA4EC94E74F3}" type="parTrans" cxnId="{2991CADF-8618-4E9E-9EA1-0CC71DA17450}">
      <dgm:prSet/>
      <dgm:spPr/>
      <dgm:t>
        <a:bodyPr/>
        <a:lstStyle/>
        <a:p>
          <a:endParaRPr lang="en-US"/>
        </a:p>
      </dgm:t>
    </dgm:pt>
    <dgm:pt modelId="{52684DCA-FAF6-46F8-A64A-02F2AFC43DB3}" type="sibTrans" cxnId="{2991CADF-8618-4E9E-9EA1-0CC71DA17450}">
      <dgm:prSet/>
      <dgm:spPr/>
      <dgm:t>
        <a:bodyPr/>
        <a:lstStyle/>
        <a:p>
          <a:endParaRPr lang="en-US"/>
        </a:p>
      </dgm:t>
    </dgm:pt>
    <dgm:pt modelId="{16C9EFF8-9FAF-49C3-A5B1-E4C5538E0694}">
      <dgm:prSet phldrT="[Text]"/>
      <dgm:spPr/>
      <dgm:t>
        <a:bodyPr/>
        <a:lstStyle/>
        <a:p>
          <a:endParaRPr lang="en-US" dirty="0"/>
        </a:p>
      </dgm:t>
    </dgm:pt>
    <dgm:pt modelId="{6F0AA066-4D2C-4CB8-8E11-A45A9A60F15F}" type="parTrans" cxnId="{FC028FCC-FBDF-4827-B897-76664FA849F4}">
      <dgm:prSet/>
      <dgm:spPr/>
      <dgm:t>
        <a:bodyPr/>
        <a:lstStyle/>
        <a:p>
          <a:endParaRPr lang="en-US"/>
        </a:p>
      </dgm:t>
    </dgm:pt>
    <dgm:pt modelId="{049FBCB7-FF87-4E8A-8BCF-4383614776B2}" type="sibTrans" cxnId="{FC028FCC-FBDF-4827-B897-76664FA849F4}">
      <dgm:prSet/>
      <dgm:spPr/>
      <dgm:t>
        <a:bodyPr/>
        <a:lstStyle/>
        <a:p>
          <a:endParaRPr lang="en-US"/>
        </a:p>
      </dgm:t>
    </dgm:pt>
    <dgm:pt modelId="{BC25417B-D5B0-4C0A-9073-895809D1961B}">
      <dgm:prSet phldrT="[Text]"/>
      <dgm:spPr/>
      <dgm:t>
        <a:bodyPr/>
        <a:lstStyle/>
        <a:p>
          <a:r>
            <a:rPr lang="en-US" dirty="0" smtClean="0"/>
            <a:t>On Level</a:t>
          </a:r>
          <a:endParaRPr lang="en-US" dirty="0"/>
        </a:p>
      </dgm:t>
    </dgm:pt>
    <dgm:pt modelId="{B5F57BFF-067F-48A1-8F6E-A9B69D99B2CB}" type="sibTrans" cxnId="{74F18536-73B6-40E4-93B4-553AD229DE7A}">
      <dgm:prSet/>
      <dgm:spPr/>
      <dgm:t>
        <a:bodyPr/>
        <a:lstStyle/>
        <a:p>
          <a:endParaRPr lang="en-US"/>
        </a:p>
      </dgm:t>
    </dgm:pt>
    <dgm:pt modelId="{AB8EA893-6FE2-4440-A7E9-A24D23721B8B}" type="parTrans" cxnId="{74F18536-73B6-40E4-93B4-553AD229DE7A}">
      <dgm:prSet/>
      <dgm:spPr/>
      <dgm:t>
        <a:bodyPr/>
        <a:lstStyle/>
        <a:p>
          <a:endParaRPr lang="en-US"/>
        </a:p>
      </dgm:t>
    </dgm:pt>
    <dgm:pt modelId="{A24F5111-F5F9-4ACF-A917-AF6E55F98243}" type="pres">
      <dgm:prSet presAssocID="{E7A1A7EB-84F6-4D0D-8DEC-02E45C3D1F43}" presName="Name0" presStyleCnt="0">
        <dgm:presLayoutVars>
          <dgm:dir/>
          <dgm:animLvl val="lvl"/>
          <dgm:resizeHandles val="exact"/>
        </dgm:presLayoutVars>
      </dgm:prSet>
      <dgm:spPr/>
      <dgm:t>
        <a:bodyPr/>
        <a:lstStyle/>
        <a:p>
          <a:endParaRPr lang="en-US"/>
        </a:p>
      </dgm:t>
    </dgm:pt>
    <dgm:pt modelId="{F32B0F61-6D91-44B8-8C9F-03D2D8767AF0}" type="pres">
      <dgm:prSet presAssocID="{E7A1A7EB-84F6-4D0D-8DEC-02E45C3D1F43}" presName="tSp" presStyleCnt="0"/>
      <dgm:spPr/>
    </dgm:pt>
    <dgm:pt modelId="{C00A2875-25C5-40BA-B93D-7CBCB1B1B438}" type="pres">
      <dgm:prSet presAssocID="{E7A1A7EB-84F6-4D0D-8DEC-02E45C3D1F43}" presName="bSp" presStyleCnt="0"/>
      <dgm:spPr/>
    </dgm:pt>
    <dgm:pt modelId="{ECF4FAAD-0E2B-4168-BBF9-77722699FF4F}" type="pres">
      <dgm:prSet presAssocID="{E7A1A7EB-84F6-4D0D-8DEC-02E45C3D1F43}" presName="process" presStyleCnt="0"/>
      <dgm:spPr/>
    </dgm:pt>
    <dgm:pt modelId="{F8720FEB-871B-43FC-BAEF-5841EFEC3087}" type="pres">
      <dgm:prSet presAssocID="{168BA0AF-6A2D-4702-B468-5626FD13C314}" presName="composite1" presStyleCnt="0"/>
      <dgm:spPr/>
    </dgm:pt>
    <dgm:pt modelId="{CBA43836-A4B3-40B5-8481-BDDFAFE13CF0}" type="pres">
      <dgm:prSet presAssocID="{168BA0AF-6A2D-4702-B468-5626FD13C314}" presName="dummyNode1" presStyleLbl="node1" presStyleIdx="0" presStyleCnt="3"/>
      <dgm:spPr/>
    </dgm:pt>
    <dgm:pt modelId="{F0CA1C84-BC36-49EC-AD7B-9DB3AC72D924}" type="pres">
      <dgm:prSet presAssocID="{168BA0AF-6A2D-4702-B468-5626FD13C314}" presName="childNode1" presStyleLbl="bgAcc1" presStyleIdx="0" presStyleCnt="3">
        <dgm:presLayoutVars>
          <dgm:bulletEnabled val="1"/>
        </dgm:presLayoutVars>
      </dgm:prSet>
      <dgm:spPr/>
      <dgm:t>
        <a:bodyPr/>
        <a:lstStyle/>
        <a:p>
          <a:endParaRPr lang="en-US"/>
        </a:p>
      </dgm:t>
    </dgm:pt>
    <dgm:pt modelId="{01E61B72-9F3D-4D3E-BAE1-B94D05D40DDA}" type="pres">
      <dgm:prSet presAssocID="{168BA0AF-6A2D-4702-B468-5626FD13C314}" presName="childNode1tx" presStyleLbl="bgAcc1" presStyleIdx="0" presStyleCnt="3">
        <dgm:presLayoutVars>
          <dgm:bulletEnabled val="1"/>
        </dgm:presLayoutVars>
      </dgm:prSet>
      <dgm:spPr/>
    </dgm:pt>
    <dgm:pt modelId="{E4800E6B-80B8-4C8D-89C0-8832E7E76E31}" type="pres">
      <dgm:prSet presAssocID="{168BA0AF-6A2D-4702-B468-5626FD13C314}" presName="parentNode1" presStyleLbl="node1" presStyleIdx="0" presStyleCnt="3">
        <dgm:presLayoutVars>
          <dgm:chMax val="1"/>
          <dgm:bulletEnabled val="1"/>
        </dgm:presLayoutVars>
      </dgm:prSet>
      <dgm:spPr/>
      <dgm:t>
        <a:bodyPr/>
        <a:lstStyle/>
        <a:p>
          <a:endParaRPr lang="en-US"/>
        </a:p>
      </dgm:t>
    </dgm:pt>
    <dgm:pt modelId="{3D1CC1AC-1D5E-4B54-AA89-CCEAF7CE0BE7}" type="pres">
      <dgm:prSet presAssocID="{168BA0AF-6A2D-4702-B468-5626FD13C314}" presName="connSite1" presStyleCnt="0"/>
      <dgm:spPr/>
    </dgm:pt>
    <dgm:pt modelId="{A0CE2160-9FA0-4DB3-8101-EA62B46A07C2}" type="pres">
      <dgm:prSet presAssocID="{6526F8C7-C787-4CA2-8D93-D6638485FD2D}" presName="Name9" presStyleLbl="sibTrans2D1" presStyleIdx="0" presStyleCnt="2"/>
      <dgm:spPr/>
      <dgm:t>
        <a:bodyPr/>
        <a:lstStyle/>
        <a:p>
          <a:endParaRPr lang="en-US"/>
        </a:p>
      </dgm:t>
    </dgm:pt>
    <dgm:pt modelId="{E32FD29C-6B4C-4AC6-9112-BB0369CF103A}" type="pres">
      <dgm:prSet presAssocID="{BC25417B-D5B0-4C0A-9073-895809D1961B}" presName="composite2" presStyleCnt="0"/>
      <dgm:spPr/>
    </dgm:pt>
    <dgm:pt modelId="{090A6637-FC9D-4BEF-92F0-963466D15366}" type="pres">
      <dgm:prSet presAssocID="{BC25417B-D5B0-4C0A-9073-895809D1961B}" presName="dummyNode2" presStyleLbl="node1" presStyleIdx="0" presStyleCnt="3"/>
      <dgm:spPr/>
    </dgm:pt>
    <dgm:pt modelId="{6CE1AF02-DE12-4CEF-B4B0-792669BF0812}" type="pres">
      <dgm:prSet presAssocID="{BC25417B-D5B0-4C0A-9073-895809D1961B}" presName="childNode2" presStyleLbl="bgAcc1" presStyleIdx="1" presStyleCnt="3">
        <dgm:presLayoutVars>
          <dgm:bulletEnabled val="1"/>
        </dgm:presLayoutVars>
      </dgm:prSet>
      <dgm:spPr/>
      <dgm:t>
        <a:bodyPr/>
        <a:lstStyle/>
        <a:p>
          <a:endParaRPr lang="en-US"/>
        </a:p>
      </dgm:t>
    </dgm:pt>
    <dgm:pt modelId="{3366C8E6-7903-40BC-8EAD-DD8E5B2FC895}" type="pres">
      <dgm:prSet presAssocID="{BC25417B-D5B0-4C0A-9073-895809D1961B}" presName="childNode2tx" presStyleLbl="bgAcc1" presStyleIdx="1" presStyleCnt="3">
        <dgm:presLayoutVars>
          <dgm:bulletEnabled val="1"/>
        </dgm:presLayoutVars>
      </dgm:prSet>
      <dgm:spPr/>
    </dgm:pt>
    <dgm:pt modelId="{6297B35A-E48A-4271-BC76-CC5D3699A96B}" type="pres">
      <dgm:prSet presAssocID="{BC25417B-D5B0-4C0A-9073-895809D1961B}" presName="parentNode2" presStyleLbl="node1" presStyleIdx="1" presStyleCnt="3">
        <dgm:presLayoutVars>
          <dgm:chMax val="0"/>
          <dgm:bulletEnabled val="1"/>
        </dgm:presLayoutVars>
      </dgm:prSet>
      <dgm:spPr/>
      <dgm:t>
        <a:bodyPr/>
        <a:lstStyle/>
        <a:p>
          <a:endParaRPr lang="en-US"/>
        </a:p>
      </dgm:t>
    </dgm:pt>
    <dgm:pt modelId="{ECA678C2-BDCC-41FD-9D43-2AC674A587CF}" type="pres">
      <dgm:prSet presAssocID="{BC25417B-D5B0-4C0A-9073-895809D1961B}" presName="connSite2" presStyleCnt="0"/>
      <dgm:spPr/>
    </dgm:pt>
    <dgm:pt modelId="{BDF1EA80-9A27-49BA-809D-90C6D99C7E9C}" type="pres">
      <dgm:prSet presAssocID="{B5F57BFF-067F-48A1-8F6E-A9B69D99B2CB}" presName="Name18" presStyleLbl="sibTrans2D1" presStyleIdx="1" presStyleCnt="2"/>
      <dgm:spPr/>
      <dgm:t>
        <a:bodyPr/>
        <a:lstStyle/>
        <a:p>
          <a:endParaRPr lang="en-US"/>
        </a:p>
      </dgm:t>
    </dgm:pt>
    <dgm:pt modelId="{311C3CBB-CBBF-4939-9234-3E9F16313DC0}" type="pres">
      <dgm:prSet presAssocID="{C065AA3E-71A3-4A6D-BC9B-3AEAEDCA3017}" presName="composite1" presStyleCnt="0"/>
      <dgm:spPr/>
    </dgm:pt>
    <dgm:pt modelId="{2B299E32-DB0D-4D2D-916B-B57A917ADA5F}" type="pres">
      <dgm:prSet presAssocID="{C065AA3E-71A3-4A6D-BC9B-3AEAEDCA3017}" presName="dummyNode1" presStyleLbl="node1" presStyleIdx="1" presStyleCnt="3"/>
      <dgm:spPr/>
    </dgm:pt>
    <dgm:pt modelId="{2806426A-3927-4584-B15F-B7AF29DF7CD0}" type="pres">
      <dgm:prSet presAssocID="{C065AA3E-71A3-4A6D-BC9B-3AEAEDCA3017}" presName="childNode1" presStyleLbl="bgAcc1" presStyleIdx="2" presStyleCnt="3">
        <dgm:presLayoutVars>
          <dgm:bulletEnabled val="1"/>
        </dgm:presLayoutVars>
      </dgm:prSet>
      <dgm:spPr/>
      <dgm:t>
        <a:bodyPr/>
        <a:lstStyle/>
        <a:p>
          <a:endParaRPr lang="en-US"/>
        </a:p>
      </dgm:t>
    </dgm:pt>
    <dgm:pt modelId="{E58016B3-BBA9-41E5-B10A-7BF3F68962FB}" type="pres">
      <dgm:prSet presAssocID="{C065AA3E-71A3-4A6D-BC9B-3AEAEDCA3017}" presName="childNode1tx" presStyleLbl="bgAcc1" presStyleIdx="2" presStyleCnt="3">
        <dgm:presLayoutVars>
          <dgm:bulletEnabled val="1"/>
        </dgm:presLayoutVars>
      </dgm:prSet>
      <dgm:spPr/>
      <dgm:t>
        <a:bodyPr/>
        <a:lstStyle/>
        <a:p>
          <a:endParaRPr lang="en-US"/>
        </a:p>
      </dgm:t>
    </dgm:pt>
    <dgm:pt modelId="{6C727A51-62B9-43C9-8326-D1A39E170D0E}" type="pres">
      <dgm:prSet presAssocID="{C065AA3E-71A3-4A6D-BC9B-3AEAEDCA3017}" presName="parentNode1" presStyleLbl="node1" presStyleIdx="2" presStyleCnt="3">
        <dgm:presLayoutVars>
          <dgm:chMax val="1"/>
          <dgm:bulletEnabled val="1"/>
        </dgm:presLayoutVars>
      </dgm:prSet>
      <dgm:spPr/>
      <dgm:t>
        <a:bodyPr/>
        <a:lstStyle/>
        <a:p>
          <a:endParaRPr lang="en-US"/>
        </a:p>
      </dgm:t>
    </dgm:pt>
    <dgm:pt modelId="{8B010C4C-E2F7-4229-92F6-5F8C0CBC7596}" type="pres">
      <dgm:prSet presAssocID="{C065AA3E-71A3-4A6D-BC9B-3AEAEDCA3017}" presName="connSite1" presStyleCnt="0"/>
      <dgm:spPr/>
    </dgm:pt>
  </dgm:ptLst>
  <dgm:cxnLst>
    <dgm:cxn modelId="{8D3FDDDE-E488-4D6C-B93A-C7C90007CBE1}" type="presOf" srcId="{16C9EFF8-9FAF-49C3-A5B1-E4C5538E0694}" destId="{E58016B3-BBA9-41E5-B10A-7BF3F68962FB}" srcOrd="1" destOrd="0" presId="urn:microsoft.com/office/officeart/2005/8/layout/hProcess4"/>
    <dgm:cxn modelId="{31E2B235-10C4-4CFB-AF9B-23ADB83D655E}" type="presOf" srcId="{E7A1A7EB-84F6-4D0D-8DEC-02E45C3D1F43}" destId="{A24F5111-F5F9-4ACF-A917-AF6E55F98243}" srcOrd="0" destOrd="0" presId="urn:microsoft.com/office/officeart/2005/8/layout/hProcess4"/>
    <dgm:cxn modelId="{FC028FCC-FBDF-4827-B897-76664FA849F4}" srcId="{C065AA3E-71A3-4A6D-BC9B-3AEAEDCA3017}" destId="{16C9EFF8-9FAF-49C3-A5B1-E4C5538E0694}" srcOrd="0" destOrd="0" parTransId="{6F0AA066-4D2C-4CB8-8E11-A45A9A60F15F}" sibTransId="{049FBCB7-FF87-4E8A-8BCF-4383614776B2}"/>
    <dgm:cxn modelId="{8BBC2B4C-0C05-4EA3-A57B-EACCA608125D}" type="presOf" srcId="{B5F57BFF-067F-48A1-8F6E-A9B69D99B2CB}" destId="{BDF1EA80-9A27-49BA-809D-90C6D99C7E9C}" srcOrd="0" destOrd="0" presId="urn:microsoft.com/office/officeart/2005/8/layout/hProcess4"/>
    <dgm:cxn modelId="{CB32CE1E-9E01-4451-87CC-11EAA6FF39B8}" type="presOf" srcId="{168BA0AF-6A2D-4702-B468-5626FD13C314}" destId="{E4800E6B-80B8-4C8D-89C0-8832E7E76E31}" srcOrd="0" destOrd="0" presId="urn:microsoft.com/office/officeart/2005/8/layout/hProcess4"/>
    <dgm:cxn modelId="{FB2D864A-3A52-4FF6-A32B-5C74BDBDCEA5}" type="presOf" srcId="{C065AA3E-71A3-4A6D-BC9B-3AEAEDCA3017}" destId="{6C727A51-62B9-43C9-8326-D1A39E170D0E}" srcOrd="0" destOrd="0" presId="urn:microsoft.com/office/officeart/2005/8/layout/hProcess4"/>
    <dgm:cxn modelId="{C979F6E7-7163-40C2-87AB-1937654317F8}" srcId="{E7A1A7EB-84F6-4D0D-8DEC-02E45C3D1F43}" destId="{168BA0AF-6A2D-4702-B468-5626FD13C314}" srcOrd="0" destOrd="0" parTransId="{95FCD368-7623-4CB2-83F3-7665B9571382}" sibTransId="{6526F8C7-C787-4CA2-8D93-D6638485FD2D}"/>
    <dgm:cxn modelId="{413C7955-13B6-4FB2-B55E-0B0396E5145C}" type="presOf" srcId="{6526F8C7-C787-4CA2-8D93-D6638485FD2D}" destId="{A0CE2160-9FA0-4DB3-8101-EA62B46A07C2}" srcOrd="0" destOrd="0" presId="urn:microsoft.com/office/officeart/2005/8/layout/hProcess4"/>
    <dgm:cxn modelId="{703E6549-EB1D-4DC9-BE1B-E15D996858D0}" type="presOf" srcId="{BC25417B-D5B0-4C0A-9073-895809D1961B}" destId="{6297B35A-E48A-4271-BC76-CC5D3699A96B}" srcOrd="0" destOrd="0" presId="urn:microsoft.com/office/officeart/2005/8/layout/hProcess4"/>
    <dgm:cxn modelId="{2991CADF-8618-4E9E-9EA1-0CC71DA17450}" srcId="{E7A1A7EB-84F6-4D0D-8DEC-02E45C3D1F43}" destId="{C065AA3E-71A3-4A6D-BC9B-3AEAEDCA3017}" srcOrd="2" destOrd="0" parTransId="{B1FF8948-EB08-4345-BB7B-CA4EC94E74F3}" sibTransId="{52684DCA-FAF6-46F8-A64A-02F2AFC43DB3}"/>
    <dgm:cxn modelId="{F5EE04BA-B32C-4595-A115-2FA8C9166EC9}" type="presOf" srcId="{16C9EFF8-9FAF-49C3-A5B1-E4C5538E0694}" destId="{2806426A-3927-4584-B15F-B7AF29DF7CD0}" srcOrd="0" destOrd="0" presId="urn:microsoft.com/office/officeart/2005/8/layout/hProcess4"/>
    <dgm:cxn modelId="{74F18536-73B6-40E4-93B4-553AD229DE7A}" srcId="{E7A1A7EB-84F6-4D0D-8DEC-02E45C3D1F43}" destId="{BC25417B-D5B0-4C0A-9073-895809D1961B}" srcOrd="1" destOrd="0" parTransId="{AB8EA893-6FE2-4440-A7E9-A24D23721B8B}" sibTransId="{B5F57BFF-067F-48A1-8F6E-A9B69D99B2CB}"/>
    <dgm:cxn modelId="{7A268515-9D84-4BCE-9057-944A51979615}" type="presParOf" srcId="{A24F5111-F5F9-4ACF-A917-AF6E55F98243}" destId="{F32B0F61-6D91-44B8-8C9F-03D2D8767AF0}" srcOrd="0" destOrd="0" presId="urn:microsoft.com/office/officeart/2005/8/layout/hProcess4"/>
    <dgm:cxn modelId="{C45A1C81-18BE-415A-B560-06407D08F581}" type="presParOf" srcId="{A24F5111-F5F9-4ACF-A917-AF6E55F98243}" destId="{C00A2875-25C5-40BA-B93D-7CBCB1B1B438}" srcOrd="1" destOrd="0" presId="urn:microsoft.com/office/officeart/2005/8/layout/hProcess4"/>
    <dgm:cxn modelId="{BFD7A215-DC14-4682-886B-24A7F2080E99}" type="presParOf" srcId="{A24F5111-F5F9-4ACF-A917-AF6E55F98243}" destId="{ECF4FAAD-0E2B-4168-BBF9-77722699FF4F}" srcOrd="2" destOrd="0" presId="urn:microsoft.com/office/officeart/2005/8/layout/hProcess4"/>
    <dgm:cxn modelId="{49735657-0949-4E3E-AB51-0E2C5E0C8271}" type="presParOf" srcId="{ECF4FAAD-0E2B-4168-BBF9-77722699FF4F}" destId="{F8720FEB-871B-43FC-BAEF-5841EFEC3087}" srcOrd="0" destOrd="0" presId="urn:microsoft.com/office/officeart/2005/8/layout/hProcess4"/>
    <dgm:cxn modelId="{D56C01AB-A33E-4438-AA11-850F02C680AB}" type="presParOf" srcId="{F8720FEB-871B-43FC-BAEF-5841EFEC3087}" destId="{CBA43836-A4B3-40B5-8481-BDDFAFE13CF0}" srcOrd="0" destOrd="0" presId="urn:microsoft.com/office/officeart/2005/8/layout/hProcess4"/>
    <dgm:cxn modelId="{181FEC7D-6C00-497E-ACEF-BE2A45BCC31B}" type="presParOf" srcId="{F8720FEB-871B-43FC-BAEF-5841EFEC3087}" destId="{F0CA1C84-BC36-49EC-AD7B-9DB3AC72D924}" srcOrd="1" destOrd="0" presId="urn:microsoft.com/office/officeart/2005/8/layout/hProcess4"/>
    <dgm:cxn modelId="{77C51F24-6211-491D-AFC4-E586026021C0}" type="presParOf" srcId="{F8720FEB-871B-43FC-BAEF-5841EFEC3087}" destId="{01E61B72-9F3D-4D3E-BAE1-B94D05D40DDA}" srcOrd="2" destOrd="0" presId="urn:microsoft.com/office/officeart/2005/8/layout/hProcess4"/>
    <dgm:cxn modelId="{2ABC2432-AA02-4C10-9036-981C12E8251D}" type="presParOf" srcId="{F8720FEB-871B-43FC-BAEF-5841EFEC3087}" destId="{E4800E6B-80B8-4C8D-89C0-8832E7E76E31}" srcOrd="3" destOrd="0" presId="urn:microsoft.com/office/officeart/2005/8/layout/hProcess4"/>
    <dgm:cxn modelId="{33704B73-562D-4600-AE75-8282F2B0A6B6}" type="presParOf" srcId="{F8720FEB-871B-43FC-BAEF-5841EFEC3087}" destId="{3D1CC1AC-1D5E-4B54-AA89-CCEAF7CE0BE7}" srcOrd="4" destOrd="0" presId="urn:microsoft.com/office/officeart/2005/8/layout/hProcess4"/>
    <dgm:cxn modelId="{D12EFF85-3C65-4BCB-884E-2B151E129E15}" type="presParOf" srcId="{ECF4FAAD-0E2B-4168-BBF9-77722699FF4F}" destId="{A0CE2160-9FA0-4DB3-8101-EA62B46A07C2}" srcOrd="1" destOrd="0" presId="urn:microsoft.com/office/officeart/2005/8/layout/hProcess4"/>
    <dgm:cxn modelId="{0D01E1EA-B70C-44BB-8944-72A5B46BCA04}" type="presParOf" srcId="{ECF4FAAD-0E2B-4168-BBF9-77722699FF4F}" destId="{E32FD29C-6B4C-4AC6-9112-BB0369CF103A}" srcOrd="2" destOrd="0" presId="urn:microsoft.com/office/officeart/2005/8/layout/hProcess4"/>
    <dgm:cxn modelId="{F674D429-C020-44B0-A58C-6AAECFA3998B}" type="presParOf" srcId="{E32FD29C-6B4C-4AC6-9112-BB0369CF103A}" destId="{090A6637-FC9D-4BEF-92F0-963466D15366}" srcOrd="0" destOrd="0" presId="urn:microsoft.com/office/officeart/2005/8/layout/hProcess4"/>
    <dgm:cxn modelId="{774DC144-EA54-4B0F-9836-1B32CC30EE89}" type="presParOf" srcId="{E32FD29C-6B4C-4AC6-9112-BB0369CF103A}" destId="{6CE1AF02-DE12-4CEF-B4B0-792669BF0812}" srcOrd="1" destOrd="0" presId="urn:microsoft.com/office/officeart/2005/8/layout/hProcess4"/>
    <dgm:cxn modelId="{79D7040A-3559-44BC-8E78-D0A194D66FFC}" type="presParOf" srcId="{E32FD29C-6B4C-4AC6-9112-BB0369CF103A}" destId="{3366C8E6-7903-40BC-8EAD-DD8E5B2FC895}" srcOrd="2" destOrd="0" presId="urn:microsoft.com/office/officeart/2005/8/layout/hProcess4"/>
    <dgm:cxn modelId="{BB60F423-623C-4F72-B771-34B832560E33}" type="presParOf" srcId="{E32FD29C-6B4C-4AC6-9112-BB0369CF103A}" destId="{6297B35A-E48A-4271-BC76-CC5D3699A96B}" srcOrd="3" destOrd="0" presId="urn:microsoft.com/office/officeart/2005/8/layout/hProcess4"/>
    <dgm:cxn modelId="{35A998EB-4DB4-47F5-9DFF-A05AF465CEDB}" type="presParOf" srcId="{E32FD29C-6B4C-4AC6-9112-BB0369CF103A}" destId="{ECA678C2-BDCC-41FD-9D43-2AC674A587CF}" srcOrd="4" destOrd="0" presId="urn:microsoft.com/office/officeart/2005/8/layout/hProcess4"/>
    <dgm:cxn modelId="{C42F789B-8737-4136-9196-1CAAE2C3DA06}" type="presParOf" srcId="{ECF4FAAD-0E2B-4168-BBF9-77722699FF4F}" destId="{BDF1EA80-9A27-49BA-809D-90C6D99C7E9C}" srcOrd="3" destOrd="0" presId="urn:microsoft.com/office/officeart/2005/8/layout/hProcess4"/>
    <dgm:cxn modelId="{A19CEDBB-B24D-48DB-A2CA-4CFC3A7D63F1}" type="presParOf" srcId="{ECF4FAAD-0E2B-4168-BBF9-77722699FF4F}" destId="{311C3CBB-CBBF-4939-9234-3E9F16313DC0}" srcOrd="4" destOrd="0" presId="urn:microsoft.com/office/officeart/2005/8/layout/hProcess4"/>
    <dgm:cxn modelId="{96556AC0-2BBE-49F7-BA01-113DB5299FBD}" type="presParOf" srcId="{311C3CBB-CBBF-4939-9234-3E9F16313DC0}" destId="{2B299E32-DB0D-4D2D-916B-B57A917ADA5F}" srcOrd="0" destOrd="0" presId="urn:microsoft.com/office/officeart/2005/8/layout/hProcess4"/>
    <dgm:cxn modelId="{B2836B9F-E565-4488-941E-619E92DCE312}" type="presParOf" srcId="{311C3CBB-CBBF-4939-9234-3E9F16313DC0}" destId="{2806426A-3927-4584-B15F-B7AF29DF7CD0}" srcOrd="1" destOrd="0" presId="urn:microsoft.com/office/officeart/2005/8/layout/hProcess4"/>
    <dgm:cxn modelId="{AE3C7DD3-7B2E-4133-80C1-93D275C8981E}" type="presParOf" srcId="{311C3CBB-CBBF-4939-9234-3E9F16313DC0}" destId="{E58016B3-BBA9-41E5-B10A-7BF3F68962FB}" srcOrd="2" destOrd="0" presId="urn:microsoft.com/office/officeart/2005/8/layout/hProcess4"/>
    <dgm:cxn modelId="{3F5FD51D-BD42-4F40-883D-D63B556E3F6F}" type="presParOf" srcId="{311C3CBB-CBBF-4939-9234-3E9F16313DC0}" destId="{6C727A51-62B9-43C9-8326-D1A39E170D0E}" srcOrd="3" destOrd="0" presId="urn:microsoft.com/office/officeart/2005/8/layout/hProcess4"/>
    <dgm:cxn modelId="{5B03FFB2-D71E-48DF-A8E8-8D14F58DE228}" type="presParOf" srcId="{311C3CBB-CBBF-4939-9234-3E9F16313DC0}" destId="{8B010C4C-E2F7-4229-92F6-5F8C0CBC7596}" srcOrd="4" destOrd="0" presId="urn:microsoft.com/office/officeart/2005/8/layout/hProcess4"/>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F0891CE-8001-4B98-8575-C25526009607}" type="doc">
      <dgm:prSet loTypeId="urn:microsoft.com/office/officeart/2005/8/layout/gear1" loCatId="relationship" qsTypeId="urn:microsoft.com/office/officeart/2005/8/quickstyle/simple5" qsCatId="simple" csTypeId="urn:microsoft.com/office/officeart/2005/8/colors/colorful5" csCatId="colorful" phldr="1"/>
      <dgm:spPr/>
    </dgm:pt>
    <dgm:pt modelId="{868A3486-139B-4E4D-BA14-279843FE2F50}">
      <dgm:prSet phldrT="[Text]"/>
      <dgm:spPr/>
      <dgm:t>
        <a:bodyPr/>
        <a:lstStyle/>
        <a:p>
          <a:r>
            <a:rPr lang="en-US" dirty="0" smtClean="0"/>
            <a:t>Vocabulary</a:t>
          </a:r>
          <a:endParaRPr lang="en-US" dirty="0"/>
        </a:p>
      </dgm:t>
    </dgm:pt>
    <dgm:pt modelId="{E67CF62E-063D-4653-AC94-EDE8EADA6CCA}" type="parTrans" cxnId="{989EB704-49C8-4D0D-9F10-7F085F7543CE}">
      <dgm:prSet/>
      <dgm:spPr/>
      <dgm:t>
        <a:bodyPr/>
        <a:lstStyle/>
        <a:p>
          <a:endParaRPr lang="en-US"/>
        </a:p>
      </dgm:t>
    </dgm:pt>
    <dgm:pt modelId="{93167515-8C57-4E0A-A0CF-9474634CA0CA}" type="sibTrans" cxnId="{989EB704-49C8-4D0D-9F10-7F085F7543CE}">
      <dgm:prSet/>
      <dgm:spPr/>
      <dgm:t>
        <a:bodyPr/>
        <a:lstStyle/>
        <a:p>
          <a:endParaRPr lang="en-US"/>
        </a:p>
      </dgm:t>
    </dgm:pt>
    <dgm:pt modelId="{0D7008ED-C646-4583-9DB2-E76141D6EAD1}">
      <dgm:prSet phldrT="[Text]"/>
      <dgm:spPr/>
      <dgm:t>
        <a:bodyPr/>
        <a:lstStyle/>
        <a:p>
          <a:r>
            <a:rPr lang="en-US" dirty="0" smtClean="0"/>
            <a:t>Phonics</a:t>
          </a:r>
          <a:endParaRPr lang="en-US" dirty="0"/>
        </a:p>
      </dgm:t>
    </dgm:pt>
    <dgm:pt modelId="{A8C0AC87-A2B8-48B2-A097-27234CA023C1}" type="parTrans" cxnId="{462CC216-5C5B-445F-8CD5-B55B05A1C38A}">
      <dgm:prSet/>
      <dgm:spPr/>
      <dgm:t>
        <a:bodyPr/>
        <a:lstStyle/>
        <a:p>
          <a:endParaRPr lang="en-US"/>
        </a:p>
      </dgm:t>
    </dgm:pt>
    <dgm:pt modelId="{3952DB0F-5A3F-40F1-A71C-DD573DCAF8FA}" type="sibTrans" cxnId="{462CC216-5C5B-445F-8CD5-B55B05A1C38A}">
      <dgm:prSet/>
      <dgm:spPr/>
      <dgm:t>
        <a:bodyPr/>
        <a:lstStyle/>
        <a:p>
          <a:endParaRPr lang="en-US"/>
        </a:p>
      </dgm:t>
    </dgm:pt>
    <dgm:pt modelId="{23C338E0-BDB6-4BC6-BCB3-7FDD8153B047}" type="pres">
      <dgm:prSet presAssocID="{0F0891CE-8001-4B98-8575-C25526009607}" presName="composite" presStyleCnt="0">
        <dgm:presLayoutVars>
          <dgm:chMax val="3"/>
          <dgm:animLvl val="lvl"/>
          <dgm:resizeHandles val="exact"/>
        </dgm:presLayoutVars>
      </dgm:prSet>
      <dgm:spPr/>
    </dgm:pt>
    <dgm:pt modelId="{6C93F455-DFE6-4F82-9684-D860789405B7}" type="pres">
      <dgm:prSet presAssocID="{868A3486-139B-4E4D-BA14-279843FE2F50}" presName="gear1" presStyleLbl="node1" presStyleIdx="0" presStyleCnt="2" custLinFactNeighborX="23175" custLinFactNeighborY="23431">
        <dgm:presLayoutVars>
          <dgm:chMax val="1"/>
          <dgm:bulletEnabled val="1"/>
        </dgm:presLayoutVars>
      </dgm:prSet>
      <dgm:spPr/>
      <dgm:t>
        <a:bodyPr/>
        <a:lstStyle/>
        <a:p>
          <a:endParaRPr lang="en-US"/>
        </a:p>
      </dgm:t>
    </dgm:pt>
    <dgm:pt modelId="{D85BEEF4-96FE-4219-9465-2540DBA4FA37}" type="pres">
      <dgm:prSet presAssocID="{868A3486-139B-4E4D-BA14-279843FE2F50}" presName="gear1srcNode" presStyleLbl="node1" presStyleIdx="0" presStyleCnt="2"/>
      <dgm:spPr/>
      <dgm:t>
        <a:bodyPr/>
        <a:lstStyle/>
        <a:p>
          <a:endParaRPr lang="en-US"/>
        </a:p>
      </dgm:t>
    </dgm:pt>
    <dgm:pt modelId="{9DDC17CA-2C3F-4A41-972D-73237B86ABC9}" type="pres">
      <dgm:prSet presAssocID="{868A3486-139B-4E4D-BA14-279843FE2F50}" presName="gear1dstNode" presStyleLbl="node1" presStyleIdx="0" presStyleCnt="2"/>
      <dgm:spPr/>
      <dgm:t>
        <a:bodyPr/>
        <a:lstStyle/>
        <a:p>
          <a:endParaRPr lang="en-US"/>
        </a:p>
      </dgm:t>
    </dgm:pt>
    <dgm:pt modelId="{296D230C-AA11-4760-8737-B4EC958F415B}" type="pres">
      <dgm:prSet presAssocID="{0D7008ED-C646-4583-9DB2-E76141D6EAD1}" presName="gear2" presStyleLbl="node1" presStyleIdx="1" presStyleCnt="2" custLinFactNeighborX="59891" custLinFactNeighborY="-15145">
        <dgm:presLayoutVars>
          <dgm:chMax val="1"/>
          <dgm:bulletEnabled val="1"/>
        </dgm:presLayoutVars>
      </dgm:prSet>
      <dgm:spPr/>
      <dgm:t>
        <a:bodyPr/>
        <a:lstStyle/>
        <a:p>
          <a:endParaRPr lang="en-US"/>
        </a:p>
      </dgm:t>
    </dgm:pt>
    <dgm:pt modelId="{A4AF626D-969B-4F65-AC01-78796A3B92D3}" type="pres">
      <dgm:prSet presAssocID="{0D7008ED-C646-4583-9DB2-E76141D6EAD1}" presName="gear2srcNode" presStyleLbl="node1" presStyleIdx="1" presStyleCnt="2"/>
      <dgm:spPr/>
      <dgm:t>
        <a:bodyPr/>
        <a:lstStyle/>
        <a:p>
          <a:endParaRPr lang="en-US"/>
        </a:p>
      </dgm:t>
    </dgm:pt>
    <dgm:pt modelId="{4FE37979-BB06-4A96-97E9-ACF5B42A5F29}" type="pres">
      <dgm:prSet presAssocID="{0D7008ED-C646-4583-9DB2-E76141D6EAD1}" presName="gear2dstNode" presStyleLbl="node1" presStyleIdx="1" presStyleCnt="2"/>
      <dgm:spPr/>
      <dgm:t>
        <a:bodyPr/>
        <a:lstStyle/>
        <a:p>
          <a:endParaRPr lang="en-US"/>
        </a:p>
      </dgm:t>
    </dgm:pt>
    <dgm:pt modelId="{2B51FAA0-1D06-4A4E-AC65-E1B19975A276}" type="pres">
      <dgm:prSet presAssocID="{93167515-8C57-4E0A-A0CF-9474634CA0CA}" presName="connector1" presStyleLbl="sibTrans2D1" presStyleIdx="0" presStyleCnt="2" custAng="2485253" custLinFactNeighborX="10442" custLinFactNeighborY="21732"/>
      <dgm:spPr/>
      <dgm:t>
        <a:bodyPr/>
        <a:lstStyle/>
        <a:p>
          <a:endParaRPr lang="en-US"/>
        </a:p>
      </dgm:t>
    </dgm:pt>
    <dgm:pt modelId="{DE8CE399-3191-4DB1-AEB8-8D04FC8D37BF}" type="pres">
      <dgm:prSet presAssocID="{3952DB0F-5A3F-40F1-A71C-DD573DCAF8FA}" presName="connector2" presStyleLbl="sibTrans2D1" presStyleIdx="1" presStyleCnt="2" custAng="8654733" custLinFactNeighborX="52115" custLinFactNeighborY="-14275"/>
      <dgm:spPr/>
      <dgm:t>
        <a:bodyPr/>
        <a:lstStyle/>
        <a:p>
          <a:endParaRPr lang="en-US"/>
        </a:p>
      </dgm:t>
    </dgm:pt>
  </dgm:ptLst>
  <dgm:cxnLst>
    <dgm:cxn modelId="{6E030EFC-A1FF-40D1-B9D9-9F540D7BC973}" type="presOf" srcId="{868A3486-139B-4E4D-BA14-279843FE2F50}" destId="{D85BEEF4-96FE-4219-9465-2540DBA4FA37}" srcOrd="1" destOrd="0" presId="urn:microsoft.com/office/officeart/2005/8/layout/gear1"/>
    <dgm:cxn modelId="{8C221CCC-B37D-4352-B409-CC17C657241E}" type="presOf" srcId="{3952DB0F-5A3F-40F1-A71C-DD573DCAF8FA}" destId="{DE8CE399-3191-4DB1-AEB8-8D04FC8D37BF}" srcOrd="0" destOrd="0" presId="urn:microsoft.com/office/officeart/2005/8/layout/gear1"/>
    <dgm:cxn modelId="{653ECA18-D7D1-413D-A8F3-C016649DB744}" type="presOf" srcId="{868A3486-139B-4E4D-BA14-279843FE2F50}" destId="{6C93F455-DFE6-4F82-9684-D860789405B7}" srcOrd="0" destOrd="0" presId="urn:microsoft.com/office/officeart/2005/8/layout/gear1"/>
    <dgm:cxn modelId="{33A79B6F-2DA9-4468-94A2-0885C1D1878A}" type="presOf" srcId="{0D7008ED-C646-4583-9DB2-E76141D6EAD1}" destId="{296D230C-AA11-4760-8737-B4EC958F415B}" srcOrd="0" destOrd="0" presId="urn:microsoft.com/office/officeart/2005/8/layout/gear1"/>
    <dgm:cxn modelId="{989EB704-49C8-4D0D-9F10-7F085F7543CE}" srcId="{0F0891CE-8001-4B98-8575-C25526009607}" destId="{868A3486-139B-4E4D-BA14-279843FE2F50}" srcOrd="0" destOrd="0" parTransId="{E67CF62E-063D-4653-AC94-EDE8EADA6CCA}" sibTransId="{93167515-8C57-4E0A-A0CF-9474634CA0CA}"/>
    <dgm:cxn modelId="{9F60F44B-10C7-47DB-A03F-CCAD9B21EB81}" type="presOf" srcId="{93167515-8C57-4E0A-A0CF-9474634CA0CA}" destId="{2B51FAA0-1D06-4A4E-AC65-E1B19975A276}" srcOrd="0" destOrd="0" presId="urn:microsoft.com/office/officeart/2005/8/layout/gear1"/>
    <dgm:cxn modelId="{058FAE86-AE70-44ED-95EA-E406B280854B}" type="presOf" srcId="{0D7008ED-C646-4583-9DB2-E76141D6EAD1}" destId="{A4AF626D-969B-4F65-AC01-78796A3B92D3}" srcOrd="1" destOrd="0" presId="urn:microsoft.com/office/officeart/2005/8/layout/gear1"/>
    <dgm:cxn modelId="{B20D897E-6F3A-4159-AD56-267660C1DF92}" type="presOf" srcId="{0F0891CE-8001-4B98-8575-C25526009607}" destId="{23C338E0-BDB6-4BC6-BCB3-7FDD8153B047}" srcOrd="0" destOrd="0" presId="urn:microsoft.com/office/officeart/2005/8/layout/gear1"/>
    <dgm:cxn modelId="{462CC216-5C5B-445F-8CD5-B55B05A1C38A}" srcId="{0F0891CE-8001-4B98-8575-C25526009607}" destId="{0D7008ED-C646-4583-9DB2-E76141D6EAD1}" srcOrd="1" destOrd="0" parTransId="{A8C0AC87-A2B8-48B2-A097-27234CA023C1}" sibTransId="{3952DB0F-5A3F-40F1-A71C-DD573DCAF8FA}"/>
    <dgm:cxn modelId="{8BC61CEE-B957-41DA-A3A7-02BE246ECC51}" type="presOf" srcId="{0D7008ED-C646-4583-9DB2-E76141D6EAD1}" destId="{4FE37979-BB06-4A96-97E9-ACF5B42A5F29}" srcOrd="2" destOrd="0" presId="urn:microsoft.com/office/officeart/2005/8/layout/gear1"/>
    <dgm:cxn modelId="{867B184B-D081-4C8E-868E-C1B31D2A2F38}" type="presOf" srcId="{868A3486-139B-4E4D-BA14-279843FE2F50}" destId="{9DDC17CA-2C3F-4A41-972D-73237B86ABC9}" srcOrd="2" destOrd="0" presId="urn:microsoft.com/office/officeart/2005/8/layout/gear1"/>
    <dgm:cxn modelId="{F58BDE91-C0AC-4264-BDEE-F3212EC5F369}" type="presParOf" srcId="{23C338E0-BDB6-4BC6-BCB3-7FDD8153B047}" destId="{6C93F455-DFE6-4F82-9684-D860789405B7}" srcOrd="0" destOrd="0" presId="urn:microsoft.com/office/officeart/2005/8/layout/gear1"/>
    <dgm:cxn modelId="{30C0AC3A-41AB-4215-8F58-CFFDBCEF2400}" type="presParOf" srcId="{23C338E0-BDB6-4BC6-BCB3-7FDD8153B047}" destId="{D85BEEF4-96FE-4219-9465-2540DBA4FA37}" srcOrd="1" destOrd="0" presId="urn:microsoft.com/office/officeart/2005/8/layout/gear1"/>
    <dgm:cxn modelId="{0028A0DC-8483-466D-9003-77D65F8157F3}" type="presParOf" srcId="{23C338E0-BDB6-4BC6-BCB3-7FDD8153B047}" destId="{9DDC17CA-2C3F-4A41-972D-73237B86ABC9}" srcOrd="2" destOrd="0" presId="urn:microsoft.com/office/officeart/2005/8/layout/gear1"/>
    <dgm:cxn modelId="{2A633061-834B-44E7-9C24-ABC8D039BA1D}" type="presParOf" srcId="{23C338E0-BDB6-4BC6-BCB3-7FDD8153B047}" destId="{296D230C-AA11-4760-8737-B4EC958F415B}" srcOrd="3" destOrd="0" presId="urn:microsoft.com/office/officeart/2005/8/layout/gear1"/>
    <dgm:cxn modelId="{32322E91-5471-49E3-9637-982B603B4888}" type="presParOf" srcId="{23C338E0-BDB6-4BC6-BCB3-7FDD8153B047}" destId="{A4AF626D-969B-4F65-AC01-78796A3B92D3}" srcOrd="4" destOrd="0" presId="urn:microsoft.com/office/officeart/2005/8/layout/gear1"/>
    <dgm:cxn modelId="{58AE518F-2CD8-4F41-9E0A-27A95080823E}" type="presParOf" srcId="{23C338E0-BDB6-4BC6-BCB3-7FDD8153B047}" destId="{4FE37979-BB06-4A96-97E9-ACF5B42A5F29}" srcOrd="5" destOrd="0" presId="urn:microsoft.com/office/officeart/2005/8/layout/gear1"/>
    <dgm:cxn modelId="{5332DC39-B573-4A55-8457-9F816690358A}" type="presParOf" srcId="{23C338E0-BDB6-4BC6-BCB3-7FDD8153B047}" destId="{2B51FAA0-1D06-4A4E-AC65-E1B19975A276}" srcOrd="6" destOrd="0" presId="urn:microsoft.com/office/officeart/2005/8/layout/gear1"/>
    <dgm:cxn modelId="{42A647B4-115E-48FD-BC0C-A5B26021DB7B}" type="presParOf" srcId="{23C338E0-BDB6-4BC6-BCB3-7FDD8153B047}" destId="{DE8CE399-3191-4DB1-AEB8-8D04FC8D37BF}" srcOrd="7" destOrd="0" presId="urn:microsoft.com/office/officeart/2005/8/layout/gear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B21DF9B-C78F-4160-AFF2-7AC45862EB44}" type="doc">
      <dgm:prSet loTypeId="urn:microsoft.com/office/officeart/2005/8/layout/gear1" loCatId="relationship" qsTypeId="urn:microsoft.com/office/officeart/2005/8/quickstyle/3d1" qsCatId="3D" csTypeId="urn:microsoft.com/office/officeart/2005/8/colors/colorful1" csCatId="colorful" phldr="1"/>
      <dgm:spPr/>
      <dgm:t>
        <a:bodyPr/>
        <a:lstStyle/>
        <a:p>
          <a:endParaRPr lang="en-US"/>
        </a:p>
      </dgm:t>
    </dgm:pt>
    <dgm:pt modelId="{5183E145-0F38-4A4D-9404-BA1CE12A4B35}">
      <dgm:prSet phldrT="[Text]" custT="1"/>
      <dgm:spPr/>
      <dgm:t>
        <a:bodyPr/>
        <a:lstStyle/>
        <a:p>
          <a:r>
            <a:rPr lang="en-US" sz="1600" dirty="0" smtClean="0"/>
            <a:t>Comprehension</a:t>
          </a:r>
          <a:endParaRPr lang="en-US" sz="1600" dirty="0"/>
        </a:p>
      </dgm:t>
    </dgm:pt>
    <dgm:pt modelId="{C1FC0347-E347-4E2C-9F29-9EDEB40A89AF}" type="parTrans" cxnId="{D9A1002F-5656-4833-96D0-0A1A3E18A64F}">
      <dgm:prSet/>
      <dgm:spPr/>
      <dgm:t>
        <a:bodyPr/>
        <a:lstStyle/>
        <a:p>
          <a:endParaRPr lang="en-US"/>
        </a:p>
      </dgm:t>
    </dgm:pt>
    <dgm:pt modelId="{08073E6A-CD74-480B-84A9-0A0F36B9F54C}" type="sibTrans" cxnId="{D9A1002F-5656-4833-96D0-0A1A3E18A64F}">
      <dgm:prSet/>
      <dgm:spPr/>
      <dgm:t>
        <a:bodyPr/>
        <a:lstStyle/>
        <a:p>
          <a:endParaRPr lang="en-US"/>
        </a:p>
      </dgm:t>
    </dgm:pt>
    <dgm:pt modelId="{EF62A347-7400-4721-9BEC-A5DB06D752A3}">
      <dgm:prSet phldrT="[Text]"/>
      <dgm:spPr/>
      <dgm:t>
        <a:bodyPr/>
        <a:lstStyle/>
        <a:p>
          <a:r>
            <a:rPr lang="en-US" dirty="0" smtClean="0"/>
            <a:t>Fluency</a:t>
          </a:r>
          <a:endParaRPr lang="en-US" dirty="0"/>
        </a:p>
      </dgm:t>
    </dgm:pt>
    <dgm:pt modelId="{30EF73F8-5F48-4F59-B898-C5F4800DCFB5}" type="parTrans" cxnId="{DE6E1486-AA19-4AE0-8D52-156B9595AD8B}">
      <dgm:prSet/>
      <dgm:spPr/>
      <dgm:t>
        <a:bodyPr/>
        <a:lstStyle/>
        <a:p>
          <a:endParaRPr lang="en-US"/>
        </a:p>
      </dgm:t>
    </dgm:pt>
    <dgm:pt modelId="{04B9C6EB-5A90-41E2-8693-8B86776D5B48}" type="sibTrans" cxnId="{DE6E1486-AA19-4AE0-8D52-156B9595AD8B}">
      <dgm:prSet/>
      <dgm:spPr/>
      <dgm:t>
        <a:bodyPr/>
        <a:lstStyle/>
        <a:p>
          <a:endParaRPr lang="en-US"/>
        </a:p>
      </dgm:t>
    </dgm:pt>
    <dgm:pt modelId="{AAADD4A5-7E42-408F-AD5F-7734A8B2B288}">
      <dgm:prSet phldrT="[Text]"/>
      <dgm:spPr/>
      <dgm:t>
        <a:bodyPr/>
        <a:lstStyle/>
        <a:p>
          <a:r>
            <a:rPr lang="en-US" dirty="0" smtClean="0"/>
            <a:t>Writing</a:t>
          </a:r>
          <a:endParaRPr lang="en-US" dirty="0"/>
        </a:p>
      </dgm:t>
    </dgm:pt>
    <dgm:pt modelId="{64621F60-200E-4C7F-8417-6479109E2B22}" type="parTrans" cxnId="{FBD9D94F-A9F1-4EA5-B764-AC823457BDC3}">
      <dgm:prSet/>
      <dgm:spPr/>
      <dgm:t>
        <a:bodyPr/>
        <a:lstStyle/>
        <a:p>
          <a:endParaRPr lang="en-US"/>
        </a:p>
      </dgm:t>
    </dgm:pt>
    <dgm:pt modelId="{0141365B-9272-4C42-9DB1-BEE5CE5A1FC5}" type="sibTrans" cxnId="{FBD9D94F-A9F1-4EA5-B764-AC823457BDC3}">
      <dgm:prSet/>
      <dgm:spPr/>
      <dgm:t>
        <a:bodyPr/>
        <a:lstStyle/>
        <a:p>
          <a:endParaRPr lang="en-US"/>
        </a:p>
      </dgm:t>
    </dgm:pt>
    <dgm:pt modelId="{E3215207-991B-47CC-B6E4-81F80418F6B9}">
      <dgm:prSet/>
      <dgm:spPr/>
      <dgm:t>
        <a:bodyPr/>
        <a:lstStyle/>
        <a:p>
          <a:endParaRPr lang="en-US"/>
        </a:p>
      </dgm:t>
    </dgm:pt>
    <dgm:pt modelId="{C4E807E2-8E7F-4D29-A7A2-B5BF30EC610A}" type="parTrans" cxnId="{B881D719-C964-4352-B90A-C2E4824731D9}">
      <dgm:prSet/>
      <dgm:spPr/>
      <dgm:t>
        <a:bodyPr/>
        <a:lstStyle/>
        <a:p>
          <a:endParaRPr lang="en-US"/>
        </a:p>
      </dgm:t>
    </dgm:pt>
    <dgm:pt modelId="{36CC5668-59EE-4096-BE3A-67F245BEA5C7}" type="sibTrans" cxnId="{B881D719-C964-4352-B90A-C2E4824731D9}">
      <dgm:prSet/>
      <dgm:spPr/>
      <dgm:t>
        <a:bodyPr/>
        <a:lstStyle/>
        <a:p>
          <a:endParaRPr lang="en-US"/>
        </a:p>
      </dgm:t>
    </dgm:pt>
    <dgm:pt modelId="{744B4151-4B65-4868-BFD2-AFB1DA3895EA}" type="pres">
      <dgm:prSet presAssocID="{FB21DF9B-C78F-4160-AFF2-7AC45862EB44}" presName="composite" presStyleCnt="0">
        <dgm:presLayoutVars>
          <dgm:chMax val="3"/>
          <dgm:animLvl val="lvl"/>
          <dgm:resizeHandles val="exact"/>
        </dgm:presLayoutVars>
      </dgm:prSet>
      <dgm:spPr/>
      <dgm:t>
        <a:bodyPr/>
        <a:lstStyle/>
        <a:p>
          <a:endParaRPr lang="en-US"/>
        </a:p>
      </dgm:t>
    </dgm:pt>
    <dgm:pt modelId="{D6F1C4BD-E852-4FA8-BB07-A8CCC6B3C499}" type="pres">
      <dgm:prSet presAssocID="{5183E145-0F38-4A4D-9404-BA1CE12A4B35}" presName="gear1" presStyleLbl="node1" presStyleIdx="0" presStyleCnt="3">
        <dgm:presLayoutVars>
          <dgm:chMax val="1"/>
          <dgm:bulletEnabled val="1"/>
        </dgm:presLayoutVars>
      </dgm:prSet>
      <dgm:spPr/>
      <dgm:t>
        <a:bodyPr/>
        <a:lstStyle/>
        <a:p>
          <a:endParaRPr lang="en-US"/>
        </a:p>
      </dgm:t>
    </dgm:pt>
    <dgm:pt modelId="{A459F132-D6C8-4189-B107-35B26E69FF36}" type="pres">
      <dgm:prSet presAssocID="{5183E145-0F38-4A4D-9404-BA1CE12A4B35}" presName="gear1srcNode" presStyleLbl="node1" presStyleIdx="0" presStyleCnt="3"/>
      <dgm:spPr/>
      <dgm:t>
        <a:bodyPr/>
        <a:lstStyle/>
        <a:p>
          <a:endParaRPr lang="en-US"/>
        </a:p>
      </dgm:t>
    </dgm:pt>
    <dgm:pt modelId="{E1488C87-24C8-4C12-9872-B9EFE6053CB5}" type="pres">
      <dgm:prSet presAssocID="{5183E145-0F38-4A4D-9404-BA1CE12A4B35}" presName="gear1dstNode" presStyleLbl="node1" presStyleIdx="0" presStyleCnt="3"/>
      <dgm:spPr/>
      <dgm:t>
        <a:bodyPr/>
        <a:lstStyle/>
        <a:p>
          <a:endParaRPr lang="en-US"/>
        </a:p>
      </dgm:t>
    </dgm:pt>
    <dgm:pt modelId="{9A90B77A-6DE8-4644-885C-C8EA7E784C7C}" type="pres">
      <dgm:prSet presAssocID="{EF62A347-7400-4721-9BEC-A5DB06D752A3}" presName="gear2" presStyleLbl="node1" presStyleIdx="1" presStyleCnt="3">
        <dgm:presLayoutVars>
          <dgm:chMax val="1"/>
          <dgm:bulletEnabled val="1"/>
        </dgm:presLayoutVars>
      </dgm:prSet>
      <dgm:spPr/>
      <dgm:t>
        <a:bodyPr/>
        <a:lstStyle/>
        <a:p>
          <a:endParaRPr lang="en-US"/>
        </a:p>
      </dgm:t>
    </dgm:pt>
    <dgm:pt modelId="{8ED8137B-B817-4C18-8088-5CB67DE7DA3F}" type="pres">
      <dgm:prSet presAssocID="{EF62A347-7400-4721-9BEC-A5DB06D752A3}" presName="gear2srcNode" presStyleLbl="node1" presStyleIdx="1" presStyleCnt="3"/>
      <dgm:spPr/>
      <dgm:t>
        <a:bodyPr/>
        <a:lstStyle/>
        <a:p>
          <a:endParaRPr lang="en-US"/>
        </a:p>
      </dgm:t>
    </dgm:pt>
    <dgm:pt modelId="{A85C09F4-4DDF-4D4A-B267-6F0575188006}" type="pres">
      <dgm:prSet presAssocID="{EF62A347-7400-4721-9BEC-A5DB06D752A3}" presName="gear2dstNode" presStyleLbl="node1" presStyleIdx="1" presStyleCnt="3"/>
      <dgm:spPr/>
      <dgm:t>
        <a:bodyPr/>
        <a:lstStyle/>
        <a:p>
          <a:endParaRPr lang="en-US"/>
        </a:p>
      </dgm:t>
    </dgm:pt>
    <dgm:pt modelId="{49EE8E59-C40D-4304-9EE8-83B3E998E845}" type="pres">
      <dgm:prSet presAssocID="{AAADD4A5-7E42-408F-AD5F-7734A8B2B288}" presName="gear3" presStyleLbl="node1" presStyleIdx="2" presStyleCnt="3"/>
      <dgm:spPr/>
      <dgm:t>
        <a:bodyPr/>
        <a:lstStyle/>
        <a:p>
          <a:endParaRPr lang="en-US"/>
        </a:p>
      </dgm:t>
    </dgm:pt>
    <dgm:pt modelId="{A525793C-421B-49E9-B996-B571E908BF9E}" type="pres">
      <dgm:prSet presAssocID="{AAADD4A5-7E42-408F-AD5F-7734A8B2B288}" presName="gear3tx" presStyleLbl="node1" presStyleIdx="2" presStyleCnt="3">
        <dgm:presLayoutVars>
          <dgm:chMax val="1"/>
          <dgm:bulletEnabled val="1"/>
        </dgm:presLayoutVars>
      </dgm:prSet>
      <dgm:spPr/>
      <dgm:t>
        <a:bodyPr/>
        <a:lstStyle/>
        <a:p>
          <a:endParaRPr lang="en-US"/>
        </a:p>
      </dgm:t>
    </dgm:pt>
    <dgm:pt modelId="{C195DFE2-B94E-411D-B061-C4103934C411}" type="pres">
      <dgm:prSet presAssocID="{AAADD4A5-7E42-408F-AD5F-7734A8B2B288}" presName="gear3srcNode" presStyleLbl="node1" presStyleIdx="2" presStyleCnt="3"/>
      <dgm:spPr/>
      <dgm:t>
        <a:bodyPr/>
        <a:lstStyle/>
        <a:p>
          <a:endParaRPr lang="en-US"/>
        </a:p>
      </dgm:t>
    </dgm:pt>
    <dgm:pt modelId="{E044F43D-3F09-4903-8858-893E2D4A50F8}" type="pres">
      <dgm:prSet presAssocID="{AAADD4A5-7E42-408F-AD5F-7734A8B2B288}" presName="gear3dstNode" presStyleLbl="node1" presStyleIdx="2" presStyleCnt="3"/>
      <dgm:spPr/>
      <dgm:t>
        <a:bodyPr/>
        <a:lstStyle/>
        <a:p>
          <a:endParaRPr lang="en-US"/>
        </a:p>
      </dgm:t>
    </dgm:pt>
    <dgm:pt modelId="{41F2DF23-6A0D-45D8-B7B0-9706386B7FF3}" type="pres">
      <dgm:prSet presAssocID="{08073E6A-CD74-480B-84A9-0A0F36B9F54C}" presName="connector1" presStyleLbl="sibTrans2D1" presStyleIdx="0" presStyleCnt="3" custAng="6886556" custLinFactNeighborX="-6488" custLinFactNeighborY="1379"/>
      <dgm:spPr/>
      <dgm:t>
        <a:bodyPr/>
        <a:lstStyle/>
        <a:p>
          <a:endParaRPr lang="en-US"/>
        </a:p>
      </dgm:t>
    </dgm:pt>
    <dgm:pt modelId="{E1A42282-F90A-4CF5-A88A-440139743DE2}" type="pres">
      <dgm:prSet presAssocID="{04B9C6EB-5A90-41E2-8693-8B86776D5B48}" presName="connector2" presStyleLbl="sibTrans2D1" presStyleIdx="1" presStyleCnt="3"/>
      <dgm:spPr/>
      <dgm:t>
        <a:bodyPr/>
        <a:lstStyle/>
        <a:p>
          <a:endParaRPr lang="en-US"/>
        </a:p>
      </dgm:t>
    </dgm:pt>
    <dgm:pt modelId="{3E8CE671-5486-4616-913F-53AED9A90535}" type="pres">
      <dgm:prSet presAssocID="{0141365B-9272-4C42-9DB1-BEE5CE5A1FC5}" presName="connector3" presStyleLbl="sibTrans2D1" presStyleIdx="2" presStyleCnt="3"/>
      <dgm:spPr/>
      <dgm:t>
        <a:bodyPr/>
        <a:lstStyle/>
        <a:p>
          <a:endParaRPr lang="en-US"/>
        </a:p>
      </dgm:t>
    </dgm:pt>
  </dgm:ptLst>
  <dgm:cxnLst>
    <dgm:cxn modelId="{EE904D57-B3A5-42E1-9E18-434194084B7E}" type="presOf" srcId="{AAADD4A5-7E42-408F-AD5F-7734A8B2B288}" destId="{E044F43D-3F09-4903-8858-893E2D4A50F8}" srcOrd="3" destOrd="0" presId="urn:microsoft.com/office/officeart/2005/8/layout/gear1"/>
    <dgm:cxn modelId="{777F9F54-67B1-4E20-9663-AE52DEEB5973}" type="presOf" srcId="{04B9C6EB-5A90-41E2-8693-8B86776D5B48}" destId="{E1A42282-F90A-4CF5-A88A-440139743DE2}" srcOrd="0" destOrd="0" presId="urn:microsoft.com/office/officeart/2005/8/layout/gear1"/>
    <dgm:cxn modelId="{DE6E1486-AA19-4AE0-8D52-156B9595AD8B}" srcId="{FB21DF9B-C78F-4160-AFF2-7AC45862EB44}" destId="{EF62A347-7400-4721-9BEC-A5DB06D752A3}" srcOrd="1" destOrd="0" parTransId="{30EF73F8-5F48-4F59-B898-C5F4800DCFB5}" sibTransId="{04B9C6EB-5A90-41E2-8693-8B86776D5B48}"/>
    <dgm:cxn modelId="{FBD9D94F-A9F1-4EA5-B764-AC823457BDC3}" srcId="{FB21DF9B-C78F-4160-AFF2-7AC45862EB44}" destId="{AAADD4A5-7E42-408F-AD5F-7734A8B2B288}" srcOrd="2" destOrd="0" parTransId="{64621F60-200E-4C7F-8417-6479109E2B22}" sibTransId="{0141365B-9272-4C42-9DB1-BEE5CE5A1FC5}"/>
    <dgm:cxn modelId="{D59C265B-5C56-4C53-8F27-7202C25617CC}" type="presOf" srcId="{EF62A347-7400-4721-9BEC-A5DB06D752A3}" destId="{8ED8137B-B817-4C18-8088-5CB67DE7DA3F}" srcOrd="1" destOrd="0" presId="urn:microsoft.com/office/officeart/2005/8/layout/gear1"/>
    <dgm:cxn modelId="{D4A45D9B-51AB-43F2-950F-952F6FB35FAF}" type="presOf" srcId="{5183E145-0F38-4A4D-9404-BA1CE12A4B35}" destId="{E1488C87-24C8-4C12-9872-B9EFE6053CB5}" srcOrd="2" destOrd="0" presId="urn:microsoft.com/office/officeart/2005/8/layout/gear1"/>
    <dgm:cxn modelId="{55287B3E-5932-49B3-B379-92637B541277}" type="presOf" srcId="{5183E145-0F38-4A4D-9404-BA1CE12A4B35}" destId="{A459F132-D6C8-4189-B107-35B26E69FF36}" srcOrd="1" destOrd="0" presId="urn:microsoft.com/office/officeart/2005/8/layout/gear1"/>
    <dgm:cxn modelId="{0A0F378A-3E67-4EFC-BAC2-179D1035F47B}" type="presOf" srcId="{08073E6A-CD74-480B-84A9-0A0F36B9F54C}" destId="{41F2DF23-6A0D-45D8-B7B0-9706386B7FF3}" srcOrd="0" destOrd="0" presId="urn:microsoft.com/office/officeart/2005/8/layout/gear1"/>
    <dgm:cxn modelId="{9B7CF519-A075-44C9-8554-268A15F92BB5}" type="presOf" srcId="{AAADD4A5-7E42-408F-AD5F-7734A8B2B288}" destId="{49EE8E59-C40D-4304-9EE8-83B3E998E845}" srcOrd="0" destOrd="0" presId="urn:microsoft.com/office/officeart/2005/8/layout/gear1"/>
    <dgm:cxn modelId="{E1BE2EF5-100E-409F-A23D-9CF4B7843FEC}" type="presOf" srcId="{EF62A347-7400-4721-9BEC-A5DB06D752A3}" destId="{9A90B77A-6DE8-4644-885C-C8EA7E784C7C}" srcOrd="0" destOrd="0" presId="urn:microsoft.com/office/officeart/2005/8/layout/gear1"/>
    <dgm:cxn modelId="{B881D719-C964-4352-B90A-C2E4824731D9}" srcId="{FB21DF9B-C78F-4160-AFF2-7AC45862EB44}" destId="{E3215207-991B-47CC-B6E4-81F80418F6B9}" srcOrd="3" destOrd="0" parTransId="{C4E807E2-8E7F-4D29-A7A2-B5BF30EC610A}" sibTransId="{36CC5668-59EE-4096-BE3A-67F245BEA5C7}"/>
    <dgm:cxn modelId="{D9A1002F-5656-4833-96D0-0A1A3E18A64F}" srcId="{FB21DF9B-C78F-4160-AFF2-7AC45862EB44}" destId="{5183E145-0F38-4A4D-9404-BA1CE12A4B35}" srcOrd="0" destOrd="0" parTransId="{C1FC0347-E347-4E2C-9F29-9EDEB40A89AF}" sibTransId="{08073E6A-CD74-480B-84A9-0A0F36B9F54C}"/>
    <dgm:cxn modelId="{09F30F6F-3949-4372-BAA7-561B4FAAD519}" type="presOf" srcId="{0141365B-9272-4C42-9DB1-BEE5CE5A1FC5}" destId="{3E8CE671-5486-4616-913F-53AED9A90535}" srcOrd="0" destOrd="0" presId="urn:microsoft.com/office/officeart/2005/8/layout/gear1"/>
    <dgm:cxn modelId="{E49DDFAF-24A6-4FDC-940E-F5195069C389}" type="presOf" srcId="{AAADD4A5-7E42-408F-AD5F-7734A8B2B288}" destId="{C195DFE2-B94E-411D-B061-C4103934C411}" srcOrd="2" destOrd="0" presId="urn:microsoft.com/office/officeart/2005/8/layout/gear1"/>
    <dgm:cxn modelId="{B85289B3-1366-4C0D-A588-5248A5DAD3BD}" type="presOf" srcId="{5183E145-0F38-4A4D-9404-BA1CE12A4B35}" destId="{D6F1C4BD-E852-4FA8-BB07-A8CCC6B3C499}" srcOrd="0" destOrd="0" presId="urn:microsoft.com/office/officeart/2005/8/layout/gear1"/>
    <dgm:cxn modelId="{25E313CE-2212-4132-93A7-D624D088CD09}" type="presOf" srcId="{FB21DF9B-C78F-4160-AFF2-7AC45862EB44}" destId="{744B4151-4B65-4868-BFD2-AFB1DA3895EA}" srcOrd="0" destOrd="0" presId="urn:microsoft.com/office/officeart/2005/8/layout/gear1"/>
    <dgm:cxn modelId="{1C3B6379-1781-4C38-AF89-7518DFC88A75}" type="presOf" srcId="{EF62A347-7400-4721-9BEC-A5DB06D752A3}" destId="{A85C09F4-4DDF-4D4A-B267-6F0575188006}" srcOrd="2" destOrd="0" presId="urn:microsoft.com/office/officeart/2005/8/layout/gear1"/>
    <dgm:cxn modelId="{D107C535-CE9F-4C92-98A3-7C088865F7FF}" type="presOf" srcId="{AAADD4A5-7E42-408F-AD5F-7734A8B2B288}" destId="{A525793C-421B-49E9-B996-B571E908BF9E}" srcOrd="1" destOrd="0" presId="urn:microsoft.com/office/officeart/2005/8/layout/gear1"/>
    <dgm:cxn modelId="{878850BA-7B89-4C95-B90A-0CDBBFDD5EAE}" type="presParOf" srcId="{744B4151-4B65-4868-BFD2-AFB1DA3895EA}" destId="{D6F1C4BD-E852-4FA8-BB07-A8CCC6B3C499}" srcOrd="0" destOrd="0" presId="urn:microsoft.com/office/officeart/2005/8/layout/gear1"/>
    <dgm:cxn modelId="{ABEC179A-4F9D-494E-9843-E6D6493D4084}" type="presParOf" srcId="{744B4151-4B65-4868-BFD2-AFB1DA3895EA}" destId="{A459F132-D6C8-4189-B107-35B26E69FF36}" srcOrd="1" destOrd="0" presId="urn:microsoft.com/office/officeart/2005/8/layout/gear1"/>
    <dgm:cxn modelId="{42ABEB0B-4C3C-44A8-884C-E23EBAAB61D4}" type="presParOf" srcId="{744B4151-4B65-4868-BFD2-AFB1DA3895EA}" destId="{E1488C87-24C8-4C12-9872-B9EFE6053CB5}" srcOrd="2" destOrd="0" presId="urn:microsoft.com/office/officeart/2005/8/layout/gear1"/>
    <dgm:cxn modelId="{F75CD15A-AD64-4342-98E9-386836C0B1CF}" type="presParOf" srcId="{744B4151-4B65-4868-BFD2-AFB1DA3895EA}" destId="{9A90B77A-6DE8-4644-885C-C8EA7E784C7C}" srcOrd="3" destOrd="0" presId="urn:microsoft.com/office/officeart/2005/8/layout/gear1"/>
    <dgm:cxn modelId="{5DB4A461-2CA1-47ED-9D91-C7C90F7DF285}" type="presParOf" srcId="{744B4151-4B65-4868-BFD2-AFB1DA3895EA}" destId="{8ED8137B-B817-4C18-8088-5CB67DE7DA3F}" srcOrd="4" destOrd="0" presId="urn:microsoft.com/office/officeart/2005/8/layout/gear1"/>
    <dgm:cxn modelId="{82D60DE1-E94E-493C-99D3-D1C8A7306FDD}" type="presParOf" srcId="{744B4151-4B65-4868-BFD2-AFB1DA3895EA}" destId="{A85C09F4-4DDF-4D4A-B267-6F0575188006}" srcOrd="5" destOrd="0" presId="urn:microsoft.com/office/officeart/2005/8/layout/gear1"/>
    <dgm:cxn modelId="{DA28D4FD-39FF-438C-A0BC-11F73730CE0A}" type="presParOf" srcId="{744B4151-4B65-4868-BFD2-AFB1DA3895EA}" destId="{49EE8E59-C40D-4304-9EE8-83B3E998E845}" srcOrd="6" destOrd="0" presId="urn:microsoft.com/office/officeart/2005/8/layout/gear1"/>
    <dgm:cxn modelId="{FC9BDE00-B27B-4E6C-A5CE-F626624DBD43}" type="presParOf" srcId="{744B4151-4B65-4868-BFD2-AFB1DA3895EA}" destId="{A525793C-421B-49E9-B996-B571E908BF9E}" srcOrd="7" destOrd="0" presId="urn:microsoft.com/office/officeart/2005/8/layout/gear1"/>
    <dgm:cxn modelId="{6E9244B9-1BE4-4AE3-A6BA-E407DE9D47BD}" type="presParOf" srcId="{744B4151-4B65-4868-BFD2-AFB1DA3895EA}" destId="{C195DFE2-B94E-411D-B061-C4103934C411}" srcOrd="8" destOrd="0" presId="urn:microsoft.com/office/officeart/2005/8/layout/gear1"/>
    <dgm:cxn modelId="{3DAE9921-7E0D-478E-A901-0F80D65C29B4}" type="presParOf" srcId="{744B4151-4B65-4868-BFD2-AFB1DA3895EA}" destId="{E044F43D-3F09-4903-8858-893E2D4A50F8}" srcOrd="9" destOrd="0" presId="urn:microsoft.com/office/officeart/2005/8/layout/gear1"/>
    <dgm:cxn modelId="{B69F9C3F-8F21-456E-A143-5C4CD9424E09}" type="presParOf" srcId="{744B4151-4B65-4868-BFD2-AFB1DA3895EA}" destId="{41F2DF23-6A0D-45D8-B7B0-9706386B7FF3}" srcOrd="10" destOrd="0" presId="urn:microsoft.com/office/officeart/2005/8/layout/gear1"/>
    <dgm:cxn modelId="{8810526B-ABE1-43F0-BEED-D38189682016}" type="presParOf" srcId="{744B4151-4B65-4868-BFD2-AFB1DA3895EA}" destId="{E1A42282-F90A-4CF5-A88A-440139743DE2}" srcOrd="11" destOrd="0" presId="urn:microsoft.com/office/officeart/2005/8/layout/gear1"/>
    <dgm:cxn modelId="{337ABE29-E2A6-4274-829C-2F9E5189A1FA}" type="presParOf" srcId="{744B4151-4B65-4868-BFD2-AFB1DA3895EA}" destId="{3E8CE671-5486-4616-913F-53AED9A90535}" srcOrd="12" destOrd="0" presId="urn:microsoft.com/office/officeart/2005/8/layout/gear1"/>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59DD19-5B7D-49DB-BE1E-A89377A2E5F6}" type="doc">
      <dgm:prSet loTypeId="urn:microsoft.com/office/officeart/2005/8/layout/gear1" loCatId="relationship" qsTypeId="urn:microsoft.com/office/officeart/2005/8/quickstyle/3d1" qsCatId="3D" csTypeId="urn:microsoft.com/office/officeart/2005/8/colors/colorful1" csCatId="colorful" phldr="1"/>
      <dgm:spPr/>
    </dgm:pt>
    <dgm:pt modelId="{82A1E003-2545-4715-B9FF-8A529E6BEE25}" type="pres">
      <dgm:prSet presAssocID="{9659DD19-5B7D-49DB-BE1E-A89377A2E5F6}" presName="composite" presStyleCnt="0">
        <dgm:presLayoutVars>
          <dgm:chMax val="3"/>
          <dgm:animLvl val="lvl"/>
          <dgm:resizeHandles val="exact"/>
        </dgm:presLayoutVars>
      </dgm:prSet>
      <dgm:spPr/>
    </dgm:pt>
  </dgm:ptLst>
  <dgm:cxnLst>
    <dgm:cxn modelId="{FFCF66DD-2F6A-40B9-B8B5-72FD342910BF}" type="presOf" srcId="{9659DD19-5B7D-49DB-BE1E-A89377A2E5F6}" destId="{82A1E003-2545-4715-B9FF-8A529E6BEE25}" srcOrd="0" destOrd="0" presId="urn:microsoft.com/office/officeart/2005/8/layout/gear1"/>
  </dgm:cxnLst>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0891CE-8001-4B98-8575-C25526009607}" type="doc">
      <dgm:prSet loTypeId="urn:microsoft.com/office/officeart/2005/8/layout/gear1" loCatId="relationship" qsTypeId="urn:microsoft.com/office/officeart/2005/8/quickstyle/simple5" qsCatId="simple" csTypeId="urn:microsoft.com/office/officeart/2005/8/colors/colorful5" csCatId="colorful" phldr="1"/>
      <dgm:spPr/>
    </dgm:pt>
    <dgm:pt modelId="{868A3486-139B-4E4D-BA14-279843FE2F50}">
      <dgm:prSet phldrT="[Text]"/>
      <dgm:spPr/>
      <dgm:t>
        <a:bodyPr/>
        <a:lstStyle/>
        <a:p>
          <a:r>
            <a:rPr lang="en-US" dirty="0" smtClean="0"/>
            <a:t>Vocabulary</a:t>
          </a:r>
          <a:endParaRPr lang="en-US" dirty="0"/>
        </a:p>
      </dgm:t>
    </dgm:pt>
    <dgm:pt modelId="{E67CF62E-063D-4653-AC94-EDE8EADA6CCA}" type="parTrans" cxnId="{989EB704-49C8-4D0D-9F10-7F085F7543CE}">
      <dgm:prSet/>
      <dgm:spPr/>
      <dgm:t>
        <a:bodyPr/>
        <a:lstStyle/>
        <a:p>
          <a:endParaRPr lang="en-US"/>
        </a:p>
      </dgm:t>
    </dgm:pt>
    <dgm:pt modelId="{93167515-8C57-4E0A-A0CF-9474634CA0CA}" type="sibTrans" cxnId="{989EB704-49C8-4D0D-9F10-7F085F7543CE}">
      <dgm:prSet/>
      <dgm:spPr/>
      <dgm:t>
        <a:bodyPr/>
        <a:lstStyle/>
        <a:p>
          <a:endParaRPr lang="en-US"/>
        </a:p>
      </dgm:t>
    </dgm:pt>
    <dgm:pt modelId="{0D7008ED-C646-4583-9DB2-E76141D6EAD1}">
      <dgm:prSet phldrT="[Text]"/>
      <dgm:spPr/>
      <dgm:t>
        <a:bodyPr/>
        <a:lstStyle/>
        <a:p>
          <a:r>
            <a:rPr lang="en-US" dirty="0" smtClean="0"/>
            <a:t>Phonics</a:t>
          </a:r>
          <a:endParaRPr lang="en-US" dirty="0"/>
        </a:p>
      </dgm:t>
    </dgm:pt>
    <dgm:pt modelId="{A8C0AC87-A2B8-48B2-A097-27234CA023C1}" type="parTrans" cxnId="{462CC216-5C5B-445F-8CD5-B55B05A1C38A}">
      <dgm:prSet/>
      <dgm:spPr/>
      <dgm:t>
        <a:bodyPr/>
        <a:lstStyle/>
        <a:p>
          <a:endParaRPr lang="en-US"/>
        </a:p>
      </dgm:t>
    </dgm:pt>
    <dgm:pt modelId="{3952DB0F-5A3F-40F1-A71C-DD573DCAF8FA}" type="sibTrans" cxnId="{462CC216-5C5B-445F-8CD5-B55B05A1C38A}">
      <dgm:prSet/>
      <dgm:spPr/>
      <dgm:t>
        <a:bodyPr/>
        <a:lstStyle/>
        <a:p>
          <a:endParaRPr lang="en-US"/>
        </a:p>
      </dgm:t>
    </dgm:pt>
    <dgm:pt modelId="{23C338E0-BDB6-4BC6-BCB3-7FDD8153B047}" type="pres">
      <dgm:prSet presAssocID="{0F0891CE-8001-4B98-8575-C25526009607}" presName="composite" presStyleCnt="0">
        <dgm:presLayoutVars>
          <dgm:chMax val="3"/>
          <dgm:animLvl val="lvl"/>
          <dgm:resizeHandles val="exact"/>
        </dgm:presLayoutVars>
      </dgm:prSet>
      <dgm:spPr/>
    </dgm:pt>
    <dgm:pt modelId="{6C93F455-DFE6-4F82-9684-D860789405B7}" type="pres">
      <dgm:prSet presAssocID="{868A3486-139B-4E4D-BA14-279843FE2F50}" presName="gear1" presStyleLbl="node1" presStyleIdx="0" presStyleCnt="2" custLinFactNeighborX="23175" custLinFactNeighborY="23431">
        <dgm:presLayoutVars>
          <dgm:chMax val="1"/>
          <dgm:bulletEnabled val="1"/>
        </dgm:presLayoutVars>
      </dgm:prSet>
      <dgm:spPr/>
      <dgm:t>
        <a:bodyPr/>
        <a:lstStyle/>
        <a:p>
          <a:endParaRPr lang="en-US"/>
        </a:p>
      </dgm:t>
    </dgm:pt>
    <dgm:pt modelId="{D85BEEF4-96FE-4219-9465-2540DBA4FA37}" type="pres">
      <dgm:prSet presAssocID="{868A3486-139B-4E4D-BA14-279843FE2F50}" presName="gear1srcNode" presStyleLbl="node1" presStyleIdx="0" presStyleCnt="2"/>
      <dgm:spPr/>
      <dgm:t>
        <a:bodyPr/>
        <a:lstStyle/>
        <a:p>
          <a:endParaRPr lang="en-US"/>
        </a:p>
      </dgm:t>
    </dgm:pt>
    <dgm:pt modelId="{9DDC17CA-2C3F-4A41-972D-73237B86ABC9}" type="pres">
      <dgm:prSet presAssocID="{868A3486-139B-4E4D-BA14-279843FE2F50}" presName="gear1dstNode" presStyleLbl="node1" presStyleIdx="0" presStyleCnt="2"/>
      <dgm:spPr/>
      <dgm:t>
        <a:bodyPr/>
        <a:lstStyle/>
        <a:p>
          <a:endParaRPr lang="en-US"/>
        </a:p>
      </dgm:t>
    </dgm:pt>
    <dgm:pt modelId="{296D230C-AA11-4760-8737-B4EC958F415B}" type="pres">
      <dgm:prSet presAssocID="{0D7008ED-C646-4583-9DB2-E76141D6EAD1}" presName="gear2" presStyleLbl="node1" presStyleIdx="1" presStyleCnt="2" custLinFactNeighborX="59891" custLinFactNeighborY="-15145">
        <dgm:presLayoutVars>
          <dgm:chMax val="1"/>
          <dgm:bulletEnabled val="1"/>
        </dgm:presLayoutVars>
      </dgm:prSet>
      <dgm:spPr/>
      <dgm:t>
        <a:bodyPr/>
        <a:lstStyle/>
        <a:p>
          <a:endParaRPr lang="en-US"/>
        </a:p>
      </dgm:t>
    </dgm:pt>
    <dgm:pt modelId="{A4AF626D-969B-4F65-AC01-78796A3B92D3}" type="pres">
      <dgm:prSet presAssocID="{0D7008ED-C646-4583-9DB2-E76141D6EAD1}" presName="gear2srcNode" presStyleLbl="node1" presStyleIdx="1" presStyleCnt="2"/>
      <dgm:spPr/>
      <dgm:t>
        <a:bodyPr/>
        <a:lstStyle/>
        <a:p>
          <a:endParaRPr lang="en-US"/>
        </a:p>
      </dgm:t>
    </dgm:pt>
    <dgm:pt modelId="{4FE37979-BB06-4A96-97E9-ACF5B42A5F29}" type="pres">
      <dgm:prSet presAssocID="{0D7008ED-C646-4583-9DB2-E76141D6EAD1}" presName="gear2dstNode" presStyleLbl="node1" presStyleIdx="1" presStyleCnt="2"/>
      <dgm:spPr/>
      <dgm:t>
        <a:bodyPr/>
        <a:lstStyle/>
        <a:p>
          <a:endParaRPr lang="en-US"/>
        </a:p>
      </dgm:t>
    </dgm:pt>
    <dgm:pt modelId="{2B51FAA0-1D06-4A4E-AC65-E1B19975A276}" type="pres">
      <dgm:prSet presAssocID="{93167515-8C57-4E0A-A0CF-9474634CA0CA}" presName="connector1" presStyleLbl="sibTrans2D1" presStyleIdx="0" presStyleCnt="2" custAng="2485253" custLinFactNeighborX="10442" custLinFactNeighborY="21732"/>
      <dgm:spPr/>
      <dgm:t>
        <a:bodyPr/>
        <a:lstStyle/>
        <a:p>
          <a:endParaRPr lang="en-US"/>
        </a:p>
      </dgm:t>
    </dgm:pt>
    <dgm:pt modelId="{DE8CE399-3191-4DB1-AEB8-8D04FC8D37BF}" type="pres">
      <dgm:prSet presAssocID="{3952DB0F-5A3F-40F1-A71C-DD573DCAF8FA}" presName="connector2" presStyleLbl="sibTrans2D1" presStyleIdx="1" presStyleCnt="2" custAng="8654733" custLinFactNeighborX="52115" custLinFactNeighborY="-14275"/>
      <dgm:spPr/>
      <dgm:t>
        <a:bodyPr/>
        <a:lstStyle/>
        <a:p>
          <a:endParaRPr lang="en-US"/>
        </a:p>
      </dgm:t>
    </dgm:pt>
  </dgm:ptLst>
  <dgm:cxnLst>
    <dgm:cxn modelId="{861E26D1-7B91-4CAD-A711-3D5867204CFC}" type="presOf" srcId="{868A3486-139B-4E4D-BA14-279843FE2F50}" destId="{D85BEEF4-96FE-4219-9465-2540DBA4FA37}" srcOrd="1" destOrd="0" presId="urn:microsoft.com/office/officeart/2005/8/layout/gear1"/>
    <dgm:cxn modelId="{989EB704-49C8-4D0D-9F10-7F085F7543CE}" srcId="{0F0891CE-8001-4B98-8575-C25526009607}" destId="{868A3486-139B-4E4D-BA14-279843FE2F50}" srcOrd="0" destOrd="0" parTransId="{E67CF62E-063D-4653-AC94-EDE8EADA6CCA}" sibTransId="{93167515-8C57-4E0A-A0CF-9474634CA0CA}"/>
    <dgm:cxn modelId="{BB54F27B-43C2-48D7-92CD-D287D3D41FB1}" type="presOf" srcId="{868A3486-139B-4E4D-BA14-279843FE2F50}" destId="{6C93F455-DFE6-4F82-9684-D860789405B7}" srcOrd="0" destOrd="0" presId="urn:microsoft.com/office/officeart/2005/8/layout/gear1"/>
    <dgm:cxn modelId="{B8479B97-3A46-4BC9-ACB7-9E7C72734DA5}" type="presOf" srcId="{93167515-8C57-4E0A-A0CF-9474634CA0CA}" destId="{2B51FAA0-1D06-4A4E-AC65-E1B19975A276}" srcOrd="0" destOrd="0" presId="urn:microsoft.com/office/officeart/2005/8/layout/gear1"/>
    <dgm:cxn modelId="{76043AFD-B6F1-419F-AB32-70DBE68CFE94}" type="presOf" srcId="{868A3486-139B-4E4D-BA14-279843FE2F50}" destId="{9DDC17CA-2C3F-4A41-972D-73237B86ABC9}" srcOrd="2" destOrd="0" presId="urn:microsoft.com/office/officeart/2005/8/layout/gear1"/>
    <dgm:cxn modelId="{462CC216-5C5B-445F-8CD5-B55B05A1C38A}" srcId="{0F0891CE-8001-4B98-8575-C25526009607}" destId="{0D7008ED-C646-4583-9DB2-E76141D6EAD1}" srcOrd="1" destOrd="0" parTransId="{A8C0AC87-A2B8-48B2-A097-27234CA023C1}" sibTransId="{3952DB0F-5A3F-40F1-A71C-DD573DCAF8FA}"/>
    <dgm:cxn modelId="{2F5DFF70-A1F0-479A-B874-CCE065E3D69B}" type="presOf" srcId="{3952DB0F-5A3F-40F1-A71C-DD573DCAF8FA}" destId="{DE8CE399-3191-4DB1-AEB8-8D04FC8D37BF}" srcOrd="0" destOrd="0" presId="urn:microsoft.com/office/officeart/2005/8/layout/gear1"/>
    <dgm:cxn modelId="{8070BA38-00CA-49D0-BF7F-CF08614EC026}" type="presOf" srcId="{0D7008ED-C646-4583-9DB2-E76141D6EAD1}" destId="{A4AF626D-969B-4F65-AC01-78796A3B92D3}" srcOrd="1" destOrd="0" presId="urn:microsoft.com/office/officeart/2005/8/layout/gear1"/>
    <dgm:cxn modelId="{DD1DD5D5-C986-4E0A-9F3F-C1713B780000}" type="presOf" srcId="{0F0891CE-8001-4B98-8575-C25526009607}" destId="{23C338E0-BDB6-4BC6-BCB3-7FDD8153B047}" srcOrd="0" destOrd="0" presId="urn:microsoft.com/office/officeart/2005/8/layout/gear1"/>
    <dgm:cxn modelId="{6F4DA936-FAFB-4C7B-8F12-8694ECFDF594}" type="presOf" srcId="{0D7008ED-C646-4583-9DB2-E76141D6EAD1}" destId="{296D230C-AA11-4760-8737-B4EC958F415B}" srcOrd="0" destOrd="0" presId="urn:microsoft.com/office/officeart/2005/8/layout/gear1"/>
    <dgm:cxn modelId="{94CC1B6D-07E5-40CB-8A21-13183E643603}" type="presOf" srcId="{0D7008ED-C646-4583-9DB2-E76141D6EAD1}" destId="{4FE37979-BB06-4A96-97E9-ACF5B42A5F29}" srcOrd="2" destOrd="0" presId="urn:microsoft.com/office/officeart/2005/8/layout/gear1"/>
    <dgm:cxn modelId="{2D4890B4-322E-4336-885C-28DC9DD284B6}" type="presParOf" srcId="{23C338E0-BDB6-4BC6-BCB3-7FDD8153B047}" destId="{6C93F455-DFE6-4F82-9684-D860789405B7}" srcOrd="0" destOrd="0" presId="urn:microsoft.com/office/officeart/2005/8/layout/gear1"/>
    <dgm:cxn modelId="{5FE783F5-9964-4806-AA7F-95A41D003F79}" type="presParOf" srcId="{23C338E0-BDB6-4BC6-BCB3-7FDD8153B047}" destId="{D85BEEF4-96FE-4219-9465-2540DBA4FA37}" srcOrd="1" destOrd="0" presId="urn:microsoft.com/office/officeart/2005/8/layout/gear1"/>
    <dgm:cxn modelId="{13763E1D-66C0-4A4A-814E-7C93B0EC43CC}" type="presParOf" srcId="{23C338E0-BDB6-4BC6-BCB3-7FDD8153B047}" destId="{9DDC17CA-2C3F-4A41-972D-73237B86ABC9}" srcOrd="2" destOrd="0" presId="urn:microsoft.com/office/officeart/2005/8/layout/gear1"/>
    <dgm:cxn modelId="{89D2FC8E-BE7D-4930-B0F1-038A2531D469}" type="presParOf" srcId="{23C338E0-BDB6-4BC6-BCB3-7FDD8153B047}" destId="{296D230C-AA11-4760-8737-B4EC958F415B}" srcOrd="3" destOrd="0" presId="urn:microsoft.com/office/officeart/2005/8/layout/gear1"/>
    <dgm:cxn modelId="{724653D3-9DC2-4164-AE44-58583131C77E}" type="presParOf" srcId="{23C338E0-BDB6-4BC6-BCB3-7FDD8153B047}" destId="{A4AF626D-969B-4F65-AC01-78796A3B92D3}" srcOrd="4" destOrd="0" presId="urn:microsoft.com/office/officeart/2005/8/layout/gear1"/>
    <dgm:cxn modelId="{961FFCFC-3580-4B77-B0F9-6C213BE0D9C9}" type="presParOf" srcId="{23C338E0-BDB6-4BC6-BCB3-7FDD8153B047}" destId="{4FE37979-BB06-4A96-97E9-ACF5B42A5F29}" srcOrd="5" destOrd="0" presId="urn:microsoft.com/office/officeart/2005/8/layout/gear1"/>
    <dgm:cxn modelId="{3ABCBF5C-96AC-4421-BE03-D4A871D63103}" type="presParOf" srcId="{23C338E0-BDB6-4BC6-BCB3-7FDD8153B047}" destId="{2B51FAA0-1D06-4A4E-AC65-E1B19975A276}" srcOrd="6" destOrd="0" presId="urn:microsoft.com/office/officeart/2005/8/layout/gear1"/>
    <dgm:cxn modelId="{ABC6523E-5D2C-4024-B682-9FFF70F31E00}" type="presParOf" srcId="{23C338E0-BDB6-4BC6-BCB3-7FDD8153B047}" destId="{DE8CE399-3191-4DB1-AEB8-8D04FC8D37BF}" srcOrd="7" destOrd="0" presId="urn:microsoft.com/office/officeart/2005/8/layout/gear1"/>
  </dgm:cxnLst>
  <dgm:bg/>
  <dgm:whole/>
  <dgm:extLst>
    <a:ext uri="http://schemas.microsoft.com/office/drawing/2008/diagram">
      <dsp:dataModelExt xmlns:dsp="http://schemas.microsoft.com/office/drawing/2008/diagram" xmlns=""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B3F1CAD-8B31-4EE7-B3F9-B49844136220}" type="doc">
      <dgm:prSet loTypeId="urn:microsoft.com/office/officeart/2005/8/layout/arrow1" loCatId="relationship" qsTypeId="urn:microsoft.com/office/officeart/2005/8/quickstyle/3d3" qsCatId="3D" csTypeId="urn:microsoft.com/office/officeart/2005/8/colors/accent2_2" csCatId="accent2" phldr="1"/>
      <dgm:spPr/>
      <dgm:t>
        <a:bodyPr/>
        <a:lstStyle/>
        <a:p>
          <a:endParaRPr lang="en-US"/>
        </a:p>
      </dgm:t>
    </dgm:pt>
    <dgm:pt modelId="{0DF7B331-4236-4E58-9CC2-C29B4118EBE9}">
      <dgm:prSet phldrT="[Text]"/>
      <dgm:spPr/>
      <dgm:t>
        <a:bodyPr/>
        <a:lstStyle/>
        <a:p>
          <a:r>
            <a:rPr lang="en-US" dirty="0" smtClean="0"/>
            <a:t>Literacy Work Stations</a:t>
          </a:r>
          <a:endParaRPr lang="en-US" dirty="0"/>
        </a:p>
      </dgm:t>
    </dgm:pt>
    <dgm:pt modelId="{6734DBB8-30E3-4E16-82C0-25F1243C1C6C}" type="parTrans" cxnId="{EDCF4972-C888-4ED6-83C9-A603A43D5566}">
      <dgm:prSet/>
      <dgm:spPr/>
      <dgm:t>
        <a:bodyPr/>
        <a:lstStyle/>
        <a:p>
          <a:endParaRPr lang="en-US"/>
        </a:p>
      </dgm:t>
    </dgm:pt>
    <dgm:pt modelId="{FC274CDA-AA88-4D86-86C8-C94A2004DA30}" type="sibTrans" cxnId="{EDCF4972-C888-4ED6-83C9-A603A43D5566}">
      <dgm:prSet/>
      <dgm:spPr/>
      <dgm:t>
        <a:bodyPr/>
        <a:lstStyle/>
        <a:p>
          <a:endParaRPr lang="en-US"/>
        </a:p>
      </dgm:t>
    </dgm:pt>
    <dgm:pt modelId="{D9DA7DC0-4A97-446D-A6E2-23007CCFEEAE}">
      <dgm:prSet phldrT="[Text]"/>
      <dgm:spPr/>
      <dgm:t>
        <a:bodyPr/>
        <a:lstStyle/>
        <a:p>
          <a:r>
            <a:rPr lang="en-US" dirty="0" smtClean="0"/>
            <a:t>Traditional Centers</a:t>
          </a:r>
          <a:endParaRPr lang="en-US" dirty="0"/>
        </a:p>
      </dgm:t>
    </dgm:pt>
    <dgm:pt modelId="{13026572-1DC6-4C37-BF44-884F9B3AEDF6}" type="parTrans" cxnId="{C83607F1-F19F-4993-8146-43B2BAEA6D0E}">
      <dgm:prSet/>
      <dgm:spPr/>
      <dgm:t>
        <a:bodyPr/>
        <a:lstStyle/>
        <a:p>
          <a:endParaRPr lang="en-US"/>
        </a:p>
      </dgm:t>
    </dgm:pt>
    <dgm:pt modelId="{2A3AB3C9-D8A7-4EC5-8609-19B6D9E330FE}" type="sibTrans" cxnId="{C83607F1-F19F-4993-8146-43B2BAEA6D0E}">
      <dgm:prSet/>
      <dgm:spPr/>
      <dgm:t>
        <a:bodyPr/>
        <a:lstStyle/>
        <a:p>
          <a:endParaRPr lang="en-US"/>
        </a:p>
      </dgm:t>
    </dgm:pt>
    <dgm:pt modelId="{391492F4-A87C-4585-A41E-311B7C00E911}">
      <dgm:prSet/>
      <dgm:spPr/>
      <dgm:t>
        <a:bodyPr/>
        <a:lstStyle/>
        <a:p>
          <a:r>
            <a:rPr lang="en-US" dirty="0" smtClean="0"/>
            <a:t>Materials are taught with</a:t>
          </a:r>
          <a:endParaRPr lang="en-US" dirty="0"/>
        </a:p>
      </dgm:t>
    </dgm:pt>
    <dgm:pt modelId="{CE5D4A60-8AF0-4A95-B78B-954BC868E3F4}" type="parTrans" cxnId="{338B4A81-B760-4B31-9479-2FECF778FC82}">
      <dgm:prSet/>
      <dgm:spPr/>
      <dgm:t>
        <a:bodyPr/>
        <a:lstStyle/>
        <a:p>
          <a:endParaRPr lang="en-US"/>
        </a:p>
      </dgm:t>
    </dgm:pt>
    <dgm:pt modelId="{86ADE5E9-89CD-49CF-A939-ACE590B9A249}" type="sibTrans" cxnId="{338B4A81-B760-4B31-9479-2FECF778FC82}">
      <dgm:prSet/>
      <dgm:spPr/>
      <dgm:t>
        <a:bodyPr/>
        <a:lstStyle/>
        <a:p>
          <a:endParaRPr lang="en-US"/>
        </a:p>
      </dgm:t>
    </dgm:pt>
    <dgm:pt modelId="{7C0D0D15-EF19-423C-87DF-3AA24CA8649A}">
      <dgm:prSet/>
      <dgm:spPr/>
      <dgm:t>
        <a:bodyPr/>
        <a:lstStyle/>
        <a:p>
          <a:r>
            <a:rPr lang="en-US" dirty="0" smtClean="0"/>
            <a:t>Stations remain up all year</a:t>
          </a:r>
          <a:endParaRPr lang="en-US" dirty="0"/>
        </a:p>
      </dgm:t>
    </dgm:pt>
    <dgm:pt modelId="{68640F2A-21E9-466E-AA56-00C3D039A26C}" type="parTrans" cxnId="{2E830A0D-C061-4F52-886B-83999B1C1839}">
      <dgm:prSet/>
      <dgm:spPr/>
      <dgm:t>
        <a:bodyPr/>
        <a:lstStyle/>
        <a:p>
          <a:endParaRPr lang="en-US"/>
        </a:p>
      </dgm:t>
    </dgm:pt>
    <dgm:pt modelId="{2FD32431-0BA4-4B72-A314-A3CE1A64FF24}" type="sibTrans" cxnId="{2E830A0D-C061-4F52-886B-83999B1C1839}">
      <dgm:prSet/>
      <dgm:spPr/>
      <dgm:t>
        <a:bodyPr/>
        <a:lstStyle/>
        <a:p>
          <a:endParaRPr lang="en-US"/>
        </a:p>
      </dgm:t>
    </dgm:pt>
    <dgm:pt modelId="{E77080AB-3B24-485F-9023-FD23EEFEA971}">
      <dgm:prSet/>
      <dgm:spPr/>
      <dgm:t>
        <a:bodyPr/>
        <a:lstStyle/>
        <a:p>
          <a:r>
            <a:rPr lang="en-US" dirty="0" smtClean="0"/>
            <a:t>Visit work stations daily</a:t>
          </a:r>
          <a:endParaRPr lang="en-US" dirty="0"/>
        </a:p>
      </dgm:t>
    </dgm:pt>
    <dgm:pt modelId="{D1832230-ADBB-4C2B-9F62-4D1D592D2D52}" type="parTrans" cxnId="{045E8502-DE7B-45BD-88B6-266E3D3A3E19}">
      <dgm:prSet/>
      <dgm:spPr/>
      <dgm:t>
        <a:bodyPr/>
        <a:lstStyle/>
        <a:p>
          <a:endParaRPr lang="en-US"/>
        </a:p>
      </dgm:t>
    </dgm:pt>
    <dgm:pt modelId="{D073B46F-FA17-4E34-AB1C-59C7A1C4C024}" type="sibTrans" cxnId="{045E8502-DE7B-45BD-88B6-266E3D3A3E19}">
      <dgm:prSet/>
      <dgm:spPr/>
      <dgm:t>
        <a:bodyPr/>
        <a:lstStyle/>
        <a:p>
          <a:endParaRPr lang="en-US"/>
        </a:p>
      </dgm:t>
    </dgm:pt>
    <dgm:pt modelId="{475AFA58-B5E1-48B5-846F-4C3B8E094D4F}">
      <dgm:prSet/>
      <dgm:spPr/>
      <dgm:t>
        <a:bodyPr/>
        <a:lstStyle/>
        <a:p>
          <a:r>
            <a:rPr lang="en-US" dirty="0" smtClean="0"/>
            <a:t>Differentiated materials</a:t>
          </a:r>
          <a:endParaRPr lang="en-US" dirty="0"/>
        </a:p>
      </dgm:t>
    </dgm:pt>
    <dgm:pt modelId="{8EF2EA3C-710E-4F29-8039-2EE1F31B3661}" type="parTrans" cxnId="{85B492B2-8C62-4025-9D4F-27CB0694E27E}">
      <dgm:prSet/>
      <dgm:spPr/>
      <dgm:t>
        <a:bodyPr/>
        <a:lstStyle/>
        <a:p>
          <a:endParaRPr lang="en-US"/>
        </a:p>
      </dgm:t>
    </dgm:pt>
    <dgm:pt modelId="{5829823F-EFDE-431D-9186-05935796657B}" type="sibTrans" cxnId="{85B492B2-8C62-4025-9D4F-27CB0694E27E}">
      <dgm:prSet/>
      <dgm:spPr/>
      <dgm:t>
        <a:bodyPr/>
        <a:lstStyle/>
        <a:p>
          <a:endParaRPr lang="en-US"/>
        </a:p>
      </dgm:t>
    </dgm:pt>
    <dgm:pt modelId="{1267209B-296F-43FB-83C4-34924BED8064}">
      <dgm:prSet/>
      <dgm:spPr/>
      <dgm:t>
        <a:bodyPr/>
        <a:lstStyle/>
        <a:p>
          <a:r>
            <a:rPr lang="en-US" dirty="0" smtClean="0"/>
            <a:t>Teacher and students create together</a:t>
          </a:r>
          <a:endParaRPr lang="en-US" dirty="0"/>
        </a:p>
      </dgm:t>
    </dgm:pt>
    <dgm:pt modelId="{A428699C-E9E7-4248-BAF8-4FCC9221239D}" type="parTrans" cxnId="{446A4CE7-0DC2-45A0-963F-D299851ED6C9}">
      <dgm:prSet/>
      <dgm:spPr/>
      <dgm:t>
        <a:bodyPr/>
        <a:lstStyle/>
        <a:p>
          <a:endParaRPr lang="en-US"/>
        </a:p>
      </dgm:t>
    </dgm:pt>
    <dgm:pt modelId="{0EFDA6E7-1376-4006-8C83-DB7974B1034E}" type="sibTrans" cxnId="{446A4CE7-0DC2-45A0-963F-D299851ED6C9}">
      <dgm:prSet/>
      <dgm:spPr/>
      <dgm:t>
        <a:bodyPr/>
        <a:lstStyle/>
        <a:p>
          <a:endParaRPr lang="en-US"/>
        </a:p>
      </dgm:t>
    </dgm:pt>
    <dgm:pt modelId="{D80B3D2B-0FB3-485F-8727-B43A15E456F3}">
      <dgm:prSet/>
      <dgm:spPr/>
      <dgm:t>
        <a:bodyPr/>
        <a:lstStyle/>
        <a:p>
          <a:r>
            <a:rPr lang="en-US" dirty="0" smtClean="0"/>
            <a:t>Teacher works with a small group</a:t>
          </a:r>
          <a:endParaRPr lang="en-US" dirty="0"/>
        </a:p>
      </dgm:t>
    </dgm:pt>
    <dgm:pt modelId="{1E59A575-4B08-4317-988B-9639FDDFCFE7}" type="parTrans" cxnId="{C03028E6-5247-48A1-9E36-1C3D05C4155A}">
      <dgm:prSet/>
      <dgm:spPr/>
      <dgm:t>
        <a:bodyPr/>
        <a:lstStyle/>
        <a:p>
          <a:endParaRPr lang="en-US"/>
        </a:p>
      </dgm:t>
    </dgm:pt>
    <dgm:pt modelId="{0772C10F-3A2D-419F-B682-E902EAA1E1B9}" type="sibTrans" cxnId="{C03028E6-5247-48A1-9E36-1C3D05C4155A}">
      <dgm:prSet/>
      <dgm:spPr/>
      <dgm:t>
        <a:bodyPr/>
        <a:lstStyle/>
        <a:p>
          <a:endParaRPr lang="en-US"/>
        </a:p>
      </dgm:t>
    </dgm:pt>
    <dgm:pt modelId="{C59A975F-3E7B-4C57-B0F7-71DFDEBBE147}">
      <dgm:prSet/>
      <dgm:spPr/>
      <dgm:t>
        <a:bodyPr/>
        <a:lstStyle/>
        <a:p>
          <a:r>
            <a:rPr lang="en-US" dirty="0" smtClean="0"/>
            <a:t>New Material are added</a:t>
          </a:r>
          <a:endParaRPr lang="en-US" dirty="0"/>
        </a:p>
      </dgm:t>
    </dgm:pt>
    <dgm:pt modelId="{D5C1076F-09B9-4C4E-BA8B-15B557AD471E}" type="parTrans" cxnId="{468CB51B-7021-4301-A9F4-144E93ADFAA7}">
      <dgm:prSet/>
      <dgm:spPr/>
      <dgm:t>
        <a:bodyPr/>
        <a:lstStyle/>
        <a:p>
          <a:endParaRPr lang="en-US"/>
        </a:p>
      </dgm:t>
    </dgm:pt>
    <dgm:pt modelId="{70C3E3C9-4019-4674-8C60-33782C0734A2}" type="sibTrans" cxnId="{468CB51B-7021-4301-A9F4-144E93ADFAA7}">
      <dgm:prSet/>
      <dgm:spPr/>
      <dgm:t>
        <a:bodyPr/>
        <a:lstStyle/>
        <a:p>
          <a:endParaRPr lang="en-US"/>
        </a:p>
      </dgm:t>
    </dgm:pt>
    <dgm:pt modelId="{A41CBF5B-234A-4444-A0E2-45B93902E9D6}">
      <dgm:prSet/>
      <dgm:spPr/>
      <dgm:t>
        <a:bodyPr/>
        <a:lstStyle/>
        <a:p>
          <a:r>
            <a:rPr lang="en-US" dirty="0" smtClean="0"/>
            <a:t>Centers are changed weekly</a:t>
          </a:r>
          <a:endParaRPr lang="en-US" dirty="0"/>
        </a:p>
      </dgm:t>
    </dgm:pt>
    <dgm:pt modelId="{2F139CC7-4D34-42BA-BA6F-31072FA0AAB3}" type="parTrans" cxnId="{F1CFBBDD-AC3F-40C6-9637-C0AC14DE5E49}">
      <dgm:prSet/>
      <dgm:spPr/>
      <dgm:t>
        <a:bodyPr/>
        <a:lstStyle/>
        <a:p>
          <a:endParaRPr lang="en-US"/>
        </a:p>
      </dgm:t>
    </dgm:pt>
    <dgm:pt modelId="{2AD4252D-66BB-4989-9637-4D8E8DBB3600}" type="sibTrans" cxnId="{F1CFBBDD-AC3F-40C6-9637-C0AC14DE5E49}">
      <dgm:prSet/>
      <dgm:spPr/>
      <dgm:t>
        <a:bodyPr/>
        <a:lstStyle/>
        <a:p>
          <a:endParaRPr lang="en-US"/>
        </a:p>
      </dgm:t>
    </dgm:pt>
    <dgm:pt modelId="{5577BA1B-98B5-4B82-9F00-03F5A501A1AF}">
      <dgm:prSet/>
      <dgm:spPr/>
      <dgm:t>
        <a:bodyPr/>
        <a:lstStyle/>
        <a:p>
          <a:r>
            <a:rPr lang="en-US" dirty="0" smtClean="0"/>
            <a:t>Used if work is finished</a:t>
          </a:r>
          <a:endParaRPr lang="en-US" dirty="0"/>
        </a:p>
      </dgm:t>
    </dgm:pt>
    <dgm:pt modelId="{DC0E0EA1-1882-44D0-8ECE-EEFB6009A091}" type="parTrans" cxnId="{8584F91A-0266-4908-9231-AC56E042CAB0}">
      <dgm:prSet/>
      <dgm:spPr/>
      <dgm:t>
        <a:bodyPr/>
        <a:lstStyle/>
        <a:p>
          <a:endParaRPr lang="en-US"/>
        </a:p>
      </dgm:t>
    </dgm:pt>
    <dgm:pt modelId="{6295629A-4CA6-43EE-9494-5A0870AFB5A3}" type="sibTrans" cxnId="{8584F91A-0266-4908-9231-AC56E042CAB0}">
      <dgm:prSet/>
      <dgm:spPr/>
      <dgm:t>
        <a:bodyPr/>
        <a:lstStyle/>
        <a:p>
          <a:endParaRPr lang="en-US"/>
        </a:p>
      </dgm:t>
    </dgm:pt>
    <dgm:pt modelId="{9E4883A7-0520-4E0F-9B26-4122E1C43FF3}">
      <dgm:prSet/>
      <dgm:spPr/>
      <dgm:t>
        <a:bodyPr/>
        <a:lstStyle/>
        <a:p>
          <a:r>
            <a:rPr lang="en-US" dirty="0" smtClean="0"/>
            <a:t>All students do the same work</a:t>
          </a:r>
          <a:endParaRPr lang="en-US" dirty="0"/>
        </a:p>
      </dgm:t>
    </dgm:pt>
    <dgm:pt modelId="{194BB974-FBC1-41A2-9766-6F4FF786CFDB}" type="parTrans" cxnId="{AF5E4815-008C-4308-9C92-6D62E4D8F3B3}">
      <dgm:prSet/>
      <dgm:spPr/>
      <dgm:t>
        <a:bodyPr/>
        <a:lstStyle/>
        <a:p>
          <a:endParaRPr lang="en-US"/>
        </a:p>
      </dgm:t>
    </dgm:pt>
    <dgm:pt modelId="{20C5A8F6-215B-4BAB-8A8D-07D99223BA82}" type="sibTrans" cxnId="{AF5E4815-008C-4308-9C92-6D62E4D8F3B3}">
      <dgm:prSet/>
      <dgm:spPr/>
      <dgm:t>
        <a:bodyPr/>
        <a:lstStyle/>
        <a:p>
          <a:endParaRPr lang="en-US"/>
        </a:p>
      </dgm:t>
    </dgm:pt>
    <dgm:pt modelId="{BA159669-BA12-4D96-B199-1B1AF9BE0780}">
      <dgm:prSet/>
      <dgm:spPr/>
      <dgm:t>
        <a:bodyPr/>
        <a:lstStyle/>
        <a:p>
          <a:r>
            <a:rPr lang="en-US" dirty="0" smtClean="0"/>
            <a:t>Teacher prepares everything</a:t>
          </a:r>
          <a:endParaRPr lang="en-US" dirty="0"/>
        </a:p>
      </dgm:t>
    </dgm:pt>
    <dgm:pt modelId="{B7918BB8-BED4-44CF-8D59-61B1056D2703}" type="parTrans" cxnId="{33AEDB0E-70BD-46BD-A7E5-53908A7268AA}">
      <dgm:prSet/>
      <dgm:spPr/>
      <dgm:t>
        <a:bodyPr/>
        <a:lstStyle/>
        <a:p>
          <a:endParaRPr lang="en-US"/>
        </a:p>
      </dgm:t>
    </dgm:pt>
    <dgm:pt modelId="{02A16432-FCA6-449D-AD3B-2745A2BBAD74}" type="sibTrans" cxnId="{33AEDB0E-70BD-46BD-A7E5-53908A7268AA}">
      <dgm:prSet/>
      <dgm:spPr/>
      <dgm:t>
        <a:bodyPr/>
        <a:lstStyle/>
        <a:p>
          <a:endParaRPr lang="en-US"/>
        </a:p>
      </dgm:t>
    </dgm:pt>
    <dgm:pt modelId="{5C28742A-90CC-481A-965B-747AFB8A1BDC}">
      <dgm:prSet/>
      <dgm:spPr/>
      <dgm:t>
        <a:bodyPr/>
        <a:lstStyle/>
        <a:p>
          <a:r>
            <a:rPr lang="en-US" dirty="0" smtClean="0"/>
            <a:t>Small groups do the same activity</a:t>
          </a:r>
          <a:endParaRPr lang="en-US" dirty="0"/>
        </a:p>
      </dgm:t>
    </dgm:pt>
    <dgm:pt modelId="{F233142B-FCA7-43FF-81D7-8D1ABF744E01}" type="parTrans" cxnId="{AFF88384-8B5A-40A2-9DC2-E980FB618789}">
      <dgm:prSet/>
      <dgm:spPr/>
      <dgm:t>
        <a:bodyPr/>
        <a:lstStyle/>
        <a:p>
          <a:endParaRPr lang="en-US"/>
        </a:p>
      </dgm:t>
    </dgm:pt>
    <dgm:pt modelId="{23FC89C6-B61B-4804-ABCB-C99FB23C1DE8}" type="sibTrans" cxnId="{AFF88384-8B5A-40A2-9DC2-E980FB618789}">
      <dgm:prSet/>
      <dgm:spPr/>
      <dgm:t>
        <a:bodyPr/>
        <a:lstStyle/>
        <a:p>
          <a:endParaRPr lang="en-US"/>
        </a:p>
      </dgm:t>
    </dgm:pt>
    <dgm:pt modelId="{5077E404-4B5D-4FD8-8E1C-ADEF6780071E}" type="pres">
      <dgm:prSet presAssocID="{2B3F1CAD-8B31-4EE7-B3F9-B49844136220}" presName="cycle" presStyleCnt="0">
        <dgm:presLayoutVars>
          <dgm:dir/>
          <dgm:resizeHandles val="exact"/>
        </dgm:presLayoutVars>
      </dgm:prSet>
      <dgm:spPr/>
      <dgm:t>
        <a:bodyPr/>
        <a:lstStyle/>
        <a:p>
          <a:endParaRPr lang="en-US"/>
        </a:p>
      </dgm:t>
    </dgm:pt>
    <dgm:pt modelId="{3FA0D1D7-9604-4A82-AB72-71C4B8DB8E33}" type="pres">
      <dgm:prSet presAssocID="{0DF7B331-4236-4E58-9CC2-C29B4118EBE9}" presName="arrow" presStyleLbl="node1" presStyleIdx="0" presStyleCnt="2">
        <dgm:presLayoutVars>
          <dgm:bulletEnabled val="1"/>
        </dgm:presLayoutVars>
      </dgm:prSet>
      <dgm:spPr/>
      <dgm:t>
        <a:bodyPr/>
        <a:lstStyle/>
        <a:p>
          <a:endParaRPr lang="en-US"/>
        </a:p>
      </dgm:t>
    </dgm:pt>
    <dgm:pt modelId="{9AE307F5-1BDD-45AC-9ABA-E7DC0486595E}" type="pres">
      <dgm:prSet presAssocID="{D9DA7DC0-4A97-446D-A6E2-23007CCFEEAE}" presName="arrow" presStyleLbl="node1" presStyleIdx="1" presStyleCnt="2">
        <dgm:presLayoutVars>
          <dgm:bulletEnabled val="1"/>
        </dgm:presLayoutVars>
      </dgm:prSet>
      <dgm:spPr/>
      <dgm:t>
        <a:bodyPr/>
        <a:lstStyle/>
        <a:p>
          <a:endParaRPr lang="en-US"/>
        </a:p>
      </dgm:t>
    </dgm:pt>
  </dgm:ptLst>
  <dgm:cxnLst>
    <dgm:cxn modelId="{7947B8EB-2F51-470D-8A6C-DB6ACA0DC0E4}" type="presOf" srcId="{BA159669-BA12-4D96-B199-1B1AF9BE0780}" destId="{9AE307F5-1BDD-45AC-9ABA-E7DC0486595E}" srcOrd="0" destOrd="5" presId="urn:microsoft.com/office/officeart/2005/8/layout/arrow1"/>
    <dgm:cxn modelId="{33AEDB0E-70BD-46BD-A7E5-53908A7268AA}" srcId="{D9DA7DC0-4A97-446D-A6E2-23007CCFEEAE}" destId="{BA159669-BA12-4D96-B199-1B1AF9BE0780}" srcOrd="4" destOrd="0" parTransId="{B7918BB8-BED4-44CF-8D59-61B1056D2703}" sibTransId="{02A16432-FCA6-449D-AD3B-2745A2BBAD74}"/>
    <dgm:cxn modelId="{DAA40C2C-0844-42B5-8A20-F7F2E16B0CCF}" type="presOf" srcId="{0DF7B331-4236-4E58-9CC2-C29B4118EBE9}" destId="{3FA0D1D7-9604-4A82-AB72-71C4B8DB8E33}" srcOrd="0" destOrd="0" presId="urn:microsoft.com/office/officeart/2005/8/layout/arrow1"/>
    <dgm:cxn modelId="{D9CC187B-41EC-4B65-BFF7-471398A3327D}" type="presOf" srcId="{D80B3D2B-0FB3-485F-8727-B43A15E456F3}" destId="{3FA0D1D7-9604-4A82-AB72-71C4B8DB8E33}" srcOrd="0" destOrd="6" presId="urn:microsoft.com/office/officeart/2005/8/layout/arrow1"/>
    <dgm:cxn modelId="{B99FD4DD-8CF3-42C1-8FA5-B570863F4C28}" type="presOf" srcId="{E77080AB-3B24-485F-9023-FD23EEFEA971}" destId="{3FA0D1D7-9604-4A82-AB72-71C4B8DB8E33}" srcOrd="0" destOrd="3" presId="urn:microsoft.com/office/officeart/2005/8/layout/arrow1"/>
    <dgm:cxn modelId="{338B4A81-B760-4B31-9479-2FECF778FC82}" srcId="{0DF7B331-4236-4E58-9CC2-C29B4118EBE9}" destId="{391492F4-A87C-4585-A41E-311B7C00E911}" srcOrd="0" destOrd="0" parTransId="{CE5D4A60-8AF0-4A95-B78B-954BC868E3F4}" sibTransId="{86ADE5E9-89CD-49CF-A939-ACE590B9A249}"/>
    <dgm:cxn modelId="{F15C3DEF-EE19-48BA-8F1D-478B7F66FE30}" type="presOf" srcId="{A41CBF5B-234A-4444-A0E2-45B93902E9D6}" destId="{9AE307F5-1BDD-45AC-9ABA-E7DC0486595E}" srcOrd="0" destOrd="2" presId="urn:microsoft.com/office/officeart/2005/8/layout/arrow1"/>
    <dgm:cxn modelId="{ABB9CCB6-D4DD-4742-8237-31C4227528F9}" type="presOf" srcId="{9E4883A7-0520-4E0F-9B26-4122E1C43FF3}" destId="{9AE307F5-1BDD-45AC-9ABA-E7DC0486595E}" srcOrd="0" destOrd="4" presId="urn:microsoft.com/office/officeart/2005/8/layout/arrow1"/>
    <dgm:cxn modelId="{2E830A0D-C061-4F52-886B-83999B1C1839}" srcId="{0DF7B331-4236-4E58-9CC2-C29B4118EBE9}" destId="{7C0D0D15-EF19-423C-87DF-3AA24CA8649A}" srcOrd="1" destOrd="0" parTransId="{68640F2A-21E9-466E-AA56-00C3D039A26C}" sibTransId="{2FD32431-0BA4-4B72-A314-A3CE1A64FF24}"/>
    <dgm:cxn modelId="{8584F91A-0266-4908-9231-AC56E042CAB0}" srcId="{D9DA7DC0-4A97-446D-A6E2-23007CCFEEAE}" destId="{5577BA1B-98B5-4B82-9F00-03F5A501A1AF}" srcOrd="2" destOrd="0" parTransId="{DC0E0EA1-1882-44D0-8ECE-EEFB6009A091}" sibTransId="{6295629A-4CA6-43EE-9494-5A0870AFB5A3}"/>
    <dgm:cxn modelId="{446A4CE7-0DC2-45A0-963F-D299851ED6C9}" srcId="{0DF7B331-4236-4E58-9CC2-C29B4118EBE9}" destId="{1267209B-296F-43FB-83C4-34924BED8064}" srcOrd="4" destOrd="0" parTransId="{A428699C-E9E7-4248-BAF8-4FCC9221239D}" sibTransId="{0EFDA6E7-1376-4006-8C83-DB7974B1034E}"/>
    <dgm:cxn modelId="{045E8502-DE7B-45BD-88B6-266E3D3A3E19}" srcId="{0DF7B331-4236-4E58-9CC2-C29B4118EBE9}" destId="{E77080AB-3B24-485F-9023-FD23EEFEA971}" srcOrd="2" destOrd="0" parTransId="{D1832230-ADBB-4C2B-9F62-4D1D592D2D52}" sibTransId="{D073B46F-FA17-4E34-AB1C-59C7A1C4C024}"/>
    <dgm:cxn modelId="{C83607F1-F19F-4993-8146-43B2BAEA6D0E}" srcId="{2B3F1CAD-8B31-4EE7-B3F9-B49844136220}" destId="{D9DA7DC0-4A97-446D-A6E2-23007CCFEEAE}" srcOrd="1" destOrd="0" parTransId="{13026572-1DC6-4C37-BF44-884F9B3AEDF6}" sibTransId="{2A3AB3C9-D8A7-4EC5-8609-19B6D9E330FE}"/>
    <dgm:cxn modelId="{AFF88384-8B5A-40A2-9DC2-E980FB618789}" srcId="{D9DA7DC0-4A97-446D-A6E2-23007CCFEEAE}" destId="{5C28742A-90CC-481A-965B-747AFB8A1BDC}" srcOrd="5" destOrd="0" parTransId="{F233142B-FCA7-43FF-81D7-8D1ABF744E01}" sibTransId="{23FC89C6-B61B-4804-ABCB-C99FB23C1DE8}"/>
    <dgm:cxn modelId="{1C688CBE-3FB3-49EA-AF6A-0D27A0196E8B}" type="presOf" srcId="{7C0D0D15-EF19-423C-87DF-3AA24CA8649A}" destId="{3FA0D1D7-9604-4A82-AB72-71C4B8DB8E33}" srcOrd="0" destOrd="2" presId="urn:microsoft.com/office/officeart/2005/8/layout/arrow1"/>
    <dgm:cxn modelId="{39422C63-C500-4029-8B14-9BB70D3DF2BB}" type="presOf" srcId="{2B3F1CAD-8B31-4EE7-B3F9-B49844136220}" destId="{5077E404-4B5D-4FD8-8E1C-ADEF6780071E}" srcOrd="0" destOrd="0" presId="urn:microsoft.com/office/officeart/2005/8/layout/arrow1"/>
    <dgm:cxn modelId="{C03028E6-5247-48A1-9E36-1C3D05C4155A}" srcId="{0DF7B331-4236-4E58-9CC2-C29B4118EBE9}" destId="{D80B3D2B-0FB3-485F-8727-B43A15E456F3}" srcOrd="5" destOrd="0" parTransId="{1E59A575-4B08-4317-988B-9639FDDFCFE7}" sibTransId="{0772C10F-3A2D-419F-B682-E902EAA1E1B9}"/>
    <dgm:cxn modelId="{B72412EF-D5A5-4B79-B704-BED4FCDE7250}" type="presOf" srcId="{D9DA7DC0-4A97-446D-A6E2-23007CCFEEAE}" destId="{9AE307F5-1BDD-45AC-9ABA-E7DC0486595E}" srcOrd="0" destOrd="0" presId="urn:microsoft.com/office/officeart/2005/8/layout/arrow1"/>
    <dgm:cxn modelId="{0E8CE783-7DA5-4C38-945E-92B58905F0E2}" type="presOf" srcId="{391492F4-A87C-4585-A41E-311B7C00E911}" destId="{3FA0D1D7-9604-4A82-AB72-71C4B8DB8E33}" srcOrd="0" destOrd="1" presId="urn:microsoft.com/office/officeart/2005/8/layout/arrow1"/>
    <dgm:cxn modelId="{468CB51B-7021-4301-A9F4-144E93ADFAA7}" srcId="{D9DA7DC0-4A97-446D-A6E2-23007CCFEEAE}" destId="{C59A975F-3E7B-4C57-B0F7-71DFDEBBE147}" srcOrd="0" destOrd="0" parTransId="{D5C1076F-09B9-4C4E-BA8B-15B557AD471E}" sibTransId="{70C3E3C9-4019-4674-8C60-33782C0734A2}"/>
    <dgm:cxn modelId="{AF5E4815-008C-4308-9C92-6D62E4D8F3B3}" srcId="{D9DA7DC0-4A97-446D-A6E2-23007CCFEEAE}" destId="{9E4883A7-0520-4E0F-9B26-4122E1C43FF3}" srcOrd="3" destOrd="0" parTransId="{194BB974-FBC1-41A2-9766-6F4FF786CFDB}" sibTransId="{20C5A8F6-215B-4BAB-8A8D-07D99223BA82}"/>
    <dgm:cxn modelId="{DA0CA904-0488-4D48-9B10-F21EAB42FB6B}" type="presOf" srcId="{1267209B-296F-43FB-83C4-34924BED8064}" destId="{3FA0D1D7-9604-4A82-AB72-71C4B8DB8E33}" srcOrd="0" destOrd="5" presId="urn:microsoft.com/office/officeart/2005/8/layout/arrow1"/>
    <dgm:cxn modelId="{CD615C45-8A45-490C-ACB5-1EBCD7491E71}" type="presOf" srcId="{C59A975F-3E7B-4C57-B0F7-71DFDEBBE147}" destId="{9AE307F5-1BDD-45AC-9ABA-E7DC0486595E}" srcOrd="0" destOrd="1" presId="urn:microsoft.com/office/officeart/2005/8/layout/arrow1"/>
    <dgm:cxn modelId="{C017B8EF-80D7-478E-9709-5AEE17BE31B3}" type="presOf" srcId="{5577BA1B-98B5-4B82-9F00-03F5A501A1AF}" destId="{9AE307F5-1BDD-45AC-9ABA-E7DC0486595E}" srcOrd="0" destOrd="3" presId="urn:microsoft.com/office/officeart/2005/8/layout/arrow1"/>
    <dgm:cxn modelId="{D156D37B-9881-44C1-9D04-588FC93312BA}" type="presOf" srcId="{5C28742A-90CC-481A-965B-747AFB8A1BDC}" destId="{9AE307F5-1BDD-45AC-9ABA-E7DC0486595E}" srcOrd="0" destOrd="6" presId="urn:microsoft.com/office/officeart/2005/8/layout/arrow1"/>
    <dgm:cxn modelId="{C859E14B-0329-4278-9713-C24C3409F6C0}" type="presOf" srcId="{475AFA58-B5E1-48B5-846F-4C3B8E094D4F}" destId="{3FA0D1D7-9604-4A82-AB72-71C4B8DB8E33}" srcOrd="0" destOrd="4" presId="urn:microsoft.com/office/officeart/2005/8/layout/arrow1"/>
    <dgm:cxn modelId="{85B492B2-8C62-4025-9D4F-27CB0694E27E}" srcId="{0DF7B331-4236-4E58-9CC2-C29B4118EBE9}" destId="{475AFA58-B5E1-48B5-846F-4C3B8E094D4F}" srcOrd="3" destOrd="0" parTransId="{8EF2EA3C-710E-4F29-8039-2EE1F31B3661}" sibTransId="{5829823F-EFDE-431D-9186-05935796657B}"/>
    <dgm:cxn modelId="{F1CFBBDD-AC3F-40C6-9637-C0AC14DE5E49}" srcId="{D9DA7DC0-4A97-446D-A6E2-23007CCFEEAE}" destId="{A41CBF5B-234A-4444-A0E2-45B93902E9D6}" srcOrd="1" destOrd="0" parTransId="{2F139CC7-4D34-42BA-BA6F-31072FA0AAB3}" sibTransId="{2AD4252D-66BB-4989-9637-4D8E8DBB3600}"/>
    <dgm:cxn modelId="{EDCF4972-C888-4ED6-83C9-A603A43D5566}" srcId="{2B3F1CAD-8B31-4EE7-B3F9-B49844136220}" destId="{0DF7B331-4236-4E58-9CC2-C29B4118EBE9}" srcOrd="0" destOrd="0" parTransId="{6734DBB8-30E3-4E16-82C0-25F1243C1C6C}" sibTransId="{FC274CDA-AA88-4D86-86C8-C94A2004DA30}"/>
    <dgm:cxn modelId="{B889A612-253F-43C6-955F-5D8F777438F8}" type="presParOf" srcId="{5077E404-4B5D-4FD8-8E1C-ADEF6780071E}" destId="{3FA0D1D7-9604-4A82-AB72-71C4B8DB8E33}" srcOrd="0" destOrd="0" presId="urn:microsoft.com/office/officeart/2005/8/layout/arrow1"/>
    <dgm:cxn modelId="{39DF5F32-5C69-44B3-A60C-CA5647E64BA1}" type="presParOf" srcId="{5077E404-4B5D-4FD8-8E1C-ADEF6780071E}" destId="{9AE307F5-1BDD-45AC-9ABA-E7DC0486595E}" srcOrd="1" destOrd="0" presId="urn:microsoft.com/office/officeart/2005/8/layout/arrow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764ADF5-AC24-48F8-90C7-542B01ED6BFC}" type="doc">
      <dgm:prSet loTypeId="urn:microsoft.com/office/officeart/2005/8/layout/target3" loCatId="relationship" qsTypeId="urn:microsoft.com/office/officeart/2005/8/quickstyle/3d1" qsCatId="3D" csTypeId="urn:microsoft.com/office/officeart/2005/8/colors/colorful1" csCatId="colorful" phldr="1"/>
      <dgm:spPr/>
      <dgm:t>
        <a:bodyPr/>
        <a:lstStyle/>
        <a:p>
          <a:endParaRPr lang="en-US"/>
        </a:p>
      </dgm:t>
    </dgm:pt>
    <dgm:pt modelId="{2FF154C3-9F58-4372-8B7D-5E041D2A5463}">
      <dgm:prSet phldrT="[Text]"/>
      <dgm:spPr/>
      <dgm:t>
        <a:bodyPr/>
        <a:lstStyle/>
        <a:p>
          <a:r>
            <a:rPr lang="en-US" dirty="0" smtClean="0"/>
            <a:t>Space</a:t>
          </a:r>
          <a:endParaRPr lang="en-US" dirty="0"/>
        </a:p>
      </dgm:t>
    </dgm:pt>
    <dgm:pt modelId="{C3EAC564-B6BC-4593-940A-D524F31856BE}" type="parTrans" cxnId="{D5EB0E06-A6F3-4B77-A056-A52751CBB656}">
      <dgm:prSet/>
      <dgm:spPr/>
      <dgm:t>
        <a:bodyPr/>
        <a:lstStyle/>
        <a:p>
          <a:endParaRPr lang="en-US"/>
        </a:p>
      </dgm:t>
    </dgm:pt>
    <dgm:pt modelId="{23DC8FE1-773D-487F-83EA-492B47DB2920}" type="sibTrans" cxnId="{D5EB0E06-A6F3-4B77-A056-A52751CBB656}">
      <dgm:prSet/>
      <dgm:spPr/>
      <dgm:t>
        <a:bodyPr/>
        <a:lstStyle/>
        <a:p>
          <a:endParaRPr lang="en-US"/>
        </a:p>
      </dgm:t>
    </dgm:pt>
    <dgm:pt modelId="{857B9A4C-F10C-40A0-B615-D42891750DE7}">
      <dgm:prSet phldrT="[Text]"/>
      <dgm:spPr/>
      <dgm:t>
        <a:bodyPr/>
        <a:lstStyle/>
        <a:p>
          <a:r>
            <a:rPr lang="en-US" dirty="0" smtClean="0"/>
            <a:t>Time</a:t>
          </a:r>
          <a:endParaRPr lang="en-US" dirty="0"/>
        </a:p>
      </dgm:t>
    </dgm:pt>
    <dgm:pt modelId="{F5E59CA4-0493-45BC-9EBD-A83DF33144EF}" type="parTrans" cxnId="{803C1255-4A60-4487-97FA-D95C93BBA83D}">
      <dgm:prSet/>
      <dgm:spPr/>
      <dgm:t>
        <a:bodyPr/>
        <a:lstStyle/>
        <a:p>
          <a:endParaRPr lang="en-US"/>
        </a:p>
      </dgm:t>
    </dgm:pt>
    <dgm:pt modelId="{A31E48F2-0AD5-487C-BDEC-D35C715896B1}" type="sibTrans" cxnId="{803C1255-4A60-4487-97FA-D95C93BBA83D}">
      <dgm:prSet/>
      <dgm:spPr/>
      <dgm:t>
        <a:bodyPr/>
        <a:lstStyle/>
        <a:p>
          <a:endParaRPr lang="en-US"/>
        </a:p>
      </dgm:t>
    </dgm:pt>
    <dgm:pt modelId="{482BBB0E-BF02-4B7B-9B2B-B299C5809C49}">
      <dgm:prSet phldrT="[Text]"/>
      <dgm:spPr/>
      <dgm:t>
        <a:bodyPr/>
        <a:lstStyle/>
        <a:p>
          <a:r>
            <a:rPr lang="en-US" dirty="0" smtClean="0"/>
            <a:t>Grades</a:t>
          </a:r>
          <a:endParaRPr lang="en-US" dirty="0"/>
        </a:p>
      </dgm:t>
    </dgm:pt>
    <dgm:pt modelId="{5692179E-7F7E-46DE-B617-E9CEC3C8AE6E}" type="parTrans" cxnId="{A18B4B9C-B761-46FD-9FFE-4DE4E7A46516}">
      <dgm:prSet/>
      <dgm:spPr/>
      <dgm:t>
        <a:bodyPr/>
        <a:lstStyle/>
        <a:p>
          <a:endParaRPr lang="en-US"/>
        </a:p>
      </dgm:t>
    </dgm:pt>
    <dgm:pt modelId="{FC291C3A-9525-4ABF-9680-56F2339F2546}" type="sibTrans" cxnId="{A18B4B9C-B761-46FD-9FFE-4DE4E7A46516}">
      <dgm:prSet/>
      <dgm:spPr/>
      <dgm:t>
        <a:bodyPr/>
        <a:lstStyle/>
        <a:p>
          <a:endParaRPr lang="en-US"/>
        </a:p>
      </dgm:t>
    </dgm:pt>
    <dgm:pt modelId="{0275FF06-8136-4366-8CAD-C2E64478E9D9}">
      <dgm:prSet phldrT="[Text]"/>
      <dgm:spPr/>
      <dgm:t>
        <a:bodyPr/>
        <a:lstStyle/>
        <a:p>
          <a:r>
            <a:rPr lang="en-US" dirty="0" smtClean="0"/>
            <a:t>LWS Grades</a:t>
          </a:r>
          <a:endParaRPr lang="en-US" dirty="0"/>
        </a:p>
      </dgm:t>
    </dgm:pt>
    <dgm:pt modelId="{0DFC1ACE-B09E-4A2A-8A96-B25C493F53CE}" type="sibTrans" cxnId="{F8A069FF-3AD3-4863-8A9C-8E5109F30991}">
      <dgm:prSet/>
      <dgm:spPr/>
      <dgm:t>
        <a:bodyPr/>
        <a:lstStyle/>
        <a:p>
          <a:endParaRPr lang="en-US"/>
        </a:p>
      </dgm:t>
    </dgm:pt>
    <dgm:pt modelId="{667CB90A-A0DB-46C8-B403-7EEB73A96D77}" type="parTrans" cxnId="{F8A069FF-3AD3-4863-8A9C-8E5109F30991}">
      <dgm:prSet/>
      <dgm:spPr/>
      <dgm:t>
        <a:bodyPr/>
        <a:lstStyle/>
        <a:p>
          <a:endParaRPr lang="en-US"/>
        </a:p>
      </dgm:t>
    </dgm:pt>
    <dgm:pt modelId="{9E17E27C-617E-461B-9930-60C32C11CC71}">
      <dgm:prSet phldrT="[Text]"/>
      <dgm:spPr/>
      <dgm:t>
        <a:bodyPr/>
        <a:lstStyle/>
        <a:p>
          <a:r>
            <a:rPr lang="en-US" dirty="0" smtClean="0"/>
            <a:t>Traditional grades</a:t>
          </a:r>
          <a:endParaRPr lang="en-US" dirty="0"/>
        </a:p>
      </dgm:t>
    </dgm:pt>
    <dgm:pt modelId="{F50B99C9-8960-47D3-BE4A-2AF222C639E5}" type="sibTrans" cxnId="{480816F6-FD2F-4AB6-9A22-0760D2FBC4A4}">
      <dgm:prSet/>
      <dgm:spPr/>
      <dgm:t>
        <a:bodyPr/>
        <a:lstStyle/>
        <a:p>
          <a:endParaRPr lang="en-US"/>
        </a:p>
      </dgm:t>
    </dgm:pt>
    <dgm:pt modelId="{F65B5254-FACC-44E1-BEEF-E507616ED6F7}" type="parTrans" cxnId="{480816F6-FD2F-4AB6-9A22-0760D2FBC4A4}">
      <dgm:prSet/>
      <dgm:spPr/>
      <dgm:t>
        <a:bodyPr/>
        <a:lstStyle/>
        <a:p>
          <a:endParaRPr lang="en-US"/>
        </a:p>
      </dgm:t>
    </dgm:pt>
    <dgm:pt modelId="{27BE8D11-2884-464C-8D80-586D672AF83F}">
      <dgm:prSet phldrT="[Text]"/>
      <dgm:spPr/>
      <dgm:t>
        <a:bodyPr/>
        <a:lstStyle/>
        <a:p>
          <a:r>
            <a:rPr lang="en-US" dirty="0" smtClean="0"/>
            <a:t>Make a compromise</a:t>
          </a:r>
          <a:endParaRPr lang="en-US" dirty="0"/>
        </a:p>
      </dgm:t>
    </dgm:pt>
    <dgm:pt modelId="{6185A033-E005-4FA7-8BCE-9EB5F1F3425B}" type="sibTrans" cxnId="{0F5A59B2-698E-449F-89B1-9596CA2CC403}">
      <dgm:prSet/>
      <dgm:spPr/>
      <dgm:t>
        <a:bodyPr/>
        <a:lstStyle/>
        <a:p>
          <a:endParaRPr lang="en-US"/>
        </a:p>
      </dgm:t>
    </dgm:pt>
    <dgm:pt modelId="{6F7D5592-C100-49CE-B210-CDDBA7D65D08}" type="parTrans" cxnId="{0F5A59B2-698E-449F-89B1-9596CA2CC403}">
      <dgm:prSet/>
      <dgm:spPr/>
      <dgm:t>
        <a:bodyPr/>
        <a:lstStyle/>
        <a:p>
          <a:endParaRPr lang="en-US"/>
        </a:p>
      </dgm:t>
    </dgm:pt>
    <dgm:pt modelId="{6DD28CA1-7654-44A5-9968-CD4D3C459F79}">
      <dgm:prSet phldrT="[Text]"/>
      <dgm:spPr/>
      <dgm:t>
        <a:bodyPr/>
        <a:lstStyle/>
        <a:p>
          <a:r>
            <a:rPr lang="en-US" dirty="0" smtClean="0"/>
            <a:t>Walls</a:t>
          </a:r>
          <a:endParaRPr lang="en-US" dirty="0"/>
        </a:p>
      </dgm:t>
    </dgm:pt>
    <dgm:pt modelId="{453D3AD8-C11C-40B3-BC24-B78063B24468}" type="sibTrans" cxnId="{34AF2FDF-8968-47D7-BADB-0B5042CC5069}">
      <dgm:prSet/>
      <dgm:spPr/>
      <dgm:t>
        <a:bodyPr/>
        <a:lstStyle/>
        <a:p>
          <a:endParaRPr lang="en-US"/>
        </a:p>
      </dgm:t>
    </dgm:pt>
    <dgm:pt modelId="{235E1539-B0EB-41F4-9649-BBAB9917B1FC}" type="parTrans" cxnId="{34AF2FDF-8968-47D7-BADB-0B5042CC5069}">
      <dgm:prSet/>
      <dgm:spPr/>
      <dgm:t>
        <a:bodyPr/>
        <a:lstStyle/>
        <a:p>
          <a:endParaRPr lang="en-US"/>
        </a:p>
      </dgm:t>
    </dgm:pt>
    <dgm:pt modelId="{C297573C-066F-4C9D-9EAE-F70F1093926F}">
      <dgm:prSet phldrT="[Text]"/>
      <dgm:spPr/>
      <dgm:t>
        <a:bodyPr/>
        <a:lstStyle/>
        <a:p>
          <a:r>
            <a:rPr lang="en-US" dirty="0" smtClean="0"/>
            <a:t>Floors</a:t>
          </a:r>
          <a:endParaRPr lang="en-US" dirty="0"/>
        </a:p>
      </dgm:t>
    </dgm:pt>
    <dgm:pt modelId="{5B0F35BC-66D2-4438-AB9A-8BC097800695}" type="sibTrans" cxnId="{BC0A417A-DA04-450C-9587-2348345E4F28}">
      <dgm:prSet/>
      <dgm:spPr/>
      <dgm:t>
        <a:bodyPr/>
        <a:lstStyle/>
        <a:p>
          <a:endParaRPr lang="en-US"/>
        </a:p>
      </dgm:t>
    </dgm:pt>
    <dgm:pt modelId="{4AF4664D-0F9B-46C4-9730-69D5A0728839}" type="parTrans" cxnId="{BC0A417A-DA04-450C-9587-2348345E4F28}">
      <dgm:prSet/>
      <dgm:spPr/>
      <dgm:t>
        <a:bodyPr/>
        <a:lstStyle/>
        <a:p>
          <a:endParaRPr lang="en-US"/>
        </a:p>
      </dgm:t>
    </dgm:pt>
    <dgm:pt modelId="{6BE74E0C-94DC-4964-BBCA-8CA4426709B7}">
      <dgm:prSet phldrT="[Text]"/>
      <dgm:spPr/>
      <dgm:t>
        <a:bodyPr/>
        <a:lstStyle/>
        <a:p>
          <a:r>
            <a:rPr lang="en-US" dirty="0" smtClean="0"/>
            <a:t>Corners</a:t>
          </a:r>
          <a:endParaRPr lang="en-US" dirty="0"/>
        </a:p>
      </dgm:t>
    </dgm:pt>
    <dgm:pt modelId="{352F82AD-F584-4312-A28D-DCFD78347648}" type="parTrans" cxnId="{03027AD7-F6EC-4DAA-A88E-9D11523AAE63}">
      <dgm:prSet/>
      <dgm:spPr/>
      <dgm:t>
        <a:bodyPr/>
        <a:lstStyle/>
        <a:p>
          <a:endParaRPr lang="en-US"/>
        </a:p>
      </dgm:t>
    </dgm:pt>
    <dgm:pt modelId="{84AE5922-C627-4089-9E2B-021993A06E5F}" type="sibTrans" cxnId="{03027AD7-F6EC-4DAA-A88E-9D11523AAE63}">
      <dgm:prSet/>
      <dgm:spPr/>
      <dgm:t>
        <a:bodyPr/>
        <a:lstStyle/>
        <a:p>
          <a:endParaRPr lang="en-US"/>
        </a:p>
      </dgm:t>
    </dgm:pt>
    <dgm:pt modelId="{1432E737-72C4-4298-A09A-0B9BAC1A5040}">
      <dgm:prSet phldrT="[Text]"/>
      <dgm:spPr/>
      <dgm:t>
        <a:bodyPr/>
        <a:lstStyle/>
        <a:p>
          <a:r>
            <a:rPr lang="en-US" dirty="0" smtClean="0"/>
            <a:t>Desks</a:t>
          </a:r>
          <a:endParaRPr lang="en-US" dirty="0"/>
        </a:p>
      </dgm:t>
    </dgm:pt>
    <dgm:pt modelId="{1DBF9837-3BB5-4BC3-A1CA-E69E37846F24}" type="parTrans" cxnId="{1803F754-A4E9-4FC5-9D97-07E86E040F79}">
      <dgm:prSet/>
      <dgm:spPr/>
      <dgm:t>
        <a:bodyPr/>
        <a:lstStyle/>
        <a:p>
          <a:endParaRPr lang="en-US"/>
        </a:p>
      </dgm:t>
    </dgm:pt>
    <dgm:pt modelId="{FA7D4862-E741-4C1F-BDA0-F5CD3B8CAF05}" type="sibTrans" cxnId="{1803F754-A4E9-4FC5-9D97-07E86E040F79}">
      <dgm:prSet/>
      <dgm:spPr/>
      <dgm:t>
        <a:bodyPr/>
        <a:lstStyle/>
        <a:p>
          <a:endParaRPr lang="en-US"/>
        </a:p>
      </dgm:t>
    </dgm:pt>
    <dgm:pt modelId="{EB34F311-64FB-4140-B69A-41FA40E046E1}" type="pres">
      <dgm:prSet presAssocID="{4764ADF5-AC24-48F8-90C7-542B01ED6BFC}" presName="Name0" presStyleCnt="0">
        <dgm:presLayoutVars>
          <dgm:chMax val="7"/>
          <dgm:dir/>
          <dgm:animLvl val="lvl"/>
          <dgm:resizeHandles val="exact"/>
        </dgm:presLayoutVars>
      </dgm:prSet>
      <dgm:spPr/>
      <dgm:t>
        <a:bodyPr/>
        <a:lstStyle/>
        <a:p>
          <a:endParaRPr lang="en-US"/>
        </a:p>
      </dgm:t>
    </dgm:pt>
    <dgm:pt modelId="{97AADB8F-54A5-439C-8223-8F758981063C}" type="pres">
      <dgm:prSet presAssocID="{2FF154C3-9F58-4372-8B7D-5E041D2A5463}" presName="circle1" presStyleLbl="node1" presStyleIdx="0" presStyleCnt="3"/>
      <dgm:spPr/>
    </dgm:pt>
    <dgm:pt modelId="{54F9D645-15E7-4408-9B02-EC5118FD66B4}" type="pres">
      <dgm:prSet presAssocID="{2FF154C3-9F58-4372-8B7D-5E041D2A5463}" presName="space" presStyleCnt="0"/>
      <dgm:spPr/>
    </dgm:pt>
    <dgm:pt modelId="{19DEB7CA-55F1-4A37-93A5-DFBAEE480F34}" type="pres">
      <dgm:prSet presAssocID="{2FF154C3-9F58-4372-8B7D-5E041D2A5463}" presName="rect1" presStyleLbl="alignAcc1" presStyleIdx="0" presStyleCnt="3"/>
      <dgm:spPr/>
      <dgm:t>
        <a:bodyPr/>
        <a:lstStyle/>
        <a:p>
          <a:endParaRPr lang="en-US"/>
        </a:p>
      </dgm:t>
    </dgm:pt>
    <dgm:pt modelId="{CF2FBCEC-FB41-4930-A59D-2797CD7791E2}" type="pres">
      <dgm:prSet presAssocID="{857B9A4C-F10C-40A0-B615-D42891750DE7}" presName="vertSpace2" presStyleLbl="node1" presStyleIdx="0" presStyleCnt="3"/>
      <dgm:spPr/>
    </dgm:pt>
    <dgm:pt modelId="{28986016-0407-4AB0-B728-00362A0122F5}" type="pres">
      <dgm:prSet presAssocID="{857B9A4C-F10C-40A0-B615-D42891750DE7}" presName="circle2" presStyleLbl="node1" presStyleIdx="1" presStyleCnt="3"/>
      <dgm:spPr/>
    </dgm:pt>
    <dgm:pt modelId="{139AB0E3-9638-41CC-8CA1-F13891BF281E}" type="pres">
      <dgm:prSet presAssocID="{857B9A4C-F10C-40A0-B615-D42891750DE7}" presName="rect2" presStyleLbl="alignAcc1" presStyleIdx="1" presStyleCnt="3"/>
      <dgm:spPr/>
      <dgm:t>
        <a:bodyPr/>
        <a:lstStyle/>
        <a:p>
          <a:endParaRPr lang="en-US"/>
        </a:p>
      </dgm:t>
    </dgm:pt>
    <dgm:pt modelId="{65266338-7F65-49FD-B1A5-D7E9DB8818FA}" type="pres">
      <dgm:prSet presAssocID="{482BBB0E-BF02-4B7B-9B2B-B299C5809C49}" presName="vertSpace3" presStyleLbl="node1" presStyleIdx="1" presStyleCnt="3"/>
      <dgm:spPr/>
    </dgm:pt>
    <dgm:pt modelId="{D82C519A-CAD8-4254-A178-3BD60F831C0E}" type="pres">
      <dgm:prSet presAssocID="{482BBB0E-BF02-4B7B-9B2B-B299C5809C49}" presName="circle3" presStyleLbl="node1" presStyleIdx="2" presStyleCnt="3"/>
      <dgm:spPr/>
    </dgm:pt>
    <dgm:pt modelId="{706A99DB-077C-4B87-BA55-9708CCAC6D82}" type="pres">
      <dgm:prSet presAssocID="{482BBB0E-BF02-4B7B-9B2B-B299C5809C49}" presName="rect3" presStyleLbl="alignAcc1" presStyleIdx="2" presStyleCnt="3"/>
      <dgm:spPr/>
      <dgm:t>
        <a:bodyPr/>
        <a:lstStyle/>
        <a:p>
          <a:endParaRPr lang="en-US"/>
        </a:p>
      </dgm:t>
    </dgm:pt>
    <dgm:pt modelId="{6333CEF4-3E83-4BF9-B31B-D522026FDD1B}" type="pres">
      <dgm:prSet presAssocID="{2FF154C3-9F58-4372-8B7D-5E041D2A5463}" presName="rect1ParTx" presStyleLbl="alignAcc1" presStyleIdx="2" presStyleCnt="3">
        <dgm:presLayoutVars>
          <dgm:chMax val="1"/>
          <dgm:bulletEnabled val="1"/>
        </dgm:presLayoutVars>
      </dgm:prSet>
      <dgm:spPr/>
      <dgm:t>
        <a:bodyPr/>
        <a:lstStyle/>
        <a:p>
          <a:endParaRPr lang="en-US"/>
        </a:p>
      </dgm:t>
    </dgm:pt>
    <dgm:pt modelId="{DD40C317-AF9D-4CA9-89FB-8A5B3BA2FC59}" type="pres">
      <dgm:prSet presAssocID="{2FF154C3-9F58-4372-8B7D-5E041D2A5463}" presName="rect1ChTx" presStyleLbl="alignAcc1" presStyleIdx="2" presStyleCnt="3">
        <dgm:presLayoutVars>
          <dgm:bulletEnabled val="1"/>
        </dgm:presLayoutVars>
      </dgm:prSet>
      <dgm:spPr/>
      <dgm:t>
        <a:bodyPr/>
        <a:lstStyle/>
        <a:p>
          <a:endParaRPr lang="en-US"/>
        </a:p>
      </dgm:t>
    </dgm:pt>
    <dgm:pt modelId="{39E50AAF-E0D4-4302-B671-6A3F3DF08451}" type="pres">
      <dgm:prSet presAssocID="{857B9A4C-F10C-40A0-B615-D42891750DE7}" presName="rect2ParTx" presStyleLbl="alignAcc1" presStyleIdx="2" presStyleCnt="3">
        <dgm:presLayoutVars>
          <dgm:chMax val="1"/>
          <dgm:bulletEnabled val="1"/>
        </dgm:presLayoutVars>
      </dgm:prSet>
      <dgm:spPr/>
      <dgm:t>
        <a:bodyPr/>
        <a:lstStyle/>
        <a:p>
          <a:endParaRPr lang="en-US"/>
        </a:p>
      </dgm:t>
    </dgm:pt>
    <dgm:pt modelId="{B09AFE63-A95B-4809-8F48-E35754C6DB5B}" type="pres">
      <dgm:prSet presAssocID="{857B9A4C-F10C-40A0-B615-D42891750DE7}" presName="rect2ChTx" presStyleLbl="alignAcc1" presStyleIdx="2" presStyleCnt="3">
        <dgm:presLayoutVars>
          <dgm:bulletEnabled val="1"/>
        </dgm:presLayoutVars>
      </dgm:prSet>
      <dgm:spPr/>
      <dgm:t>
        <a:bodyPr/>
        <a:lstStyle/>
        <a:p>
          <a:endParaRPr lang="en-US"/>
        </a:p>
      </dgm:t>
    </dgm:pt>
    <dgm:pt modelId="{EAE4DFE4-6928-4671-AD1E-D8D379FA03F5}" type="pres">
      <dgm:prSet presAssocID="{482BBB0E-BF02-4B7B-9B2B-B299C5809C49}" presName="rect3ParTx" presStyleLbl="alignAcc1" presStyleIdx="2" presStyleCnt="3">
        <dgm:presLayoutVars>
          <dgm:chMax val="1"/>
          <dgm:bulletEnabled val="1"/>
        </dgm:presLayoutVars>
      </dgm:prSet>
      <dgm:spPr/>
      <dgm:t>
        <a:bodyPr/>
        <a:lstStyle/>
        <a:p>
          <a:endParaRPr lang="en-US"/>
        </a:p>
      </dgm:t>
    </dgm:pt>
    <dgm:pt modelId="{513CEC96-3832-4EA3-82B3-AF02F18600D8}" type="pres">
      <dgm:prSet presAssocID="{482BBB0E-BF02-4B7B-9B2B-B299C5809C49}" presName="rect3ChTx" presStyleLbl="alignAcc1" presStyleIdx="2" presStyleCnt="3">
        <dgm:presLayoutVars>
          <dgm:bulletEnabled val="1"/>
        </dgm:presLayoutVars>
      </dgm:prSet>
      <dgm:spPr/>
      <dgm:t>
        <a:bodyPr/>
        <a:lstStyle/>
        <a:p>
          <a:endParaRPr lang="en-US"/>
        </a:p>
      </dgm:t>
    </dgm:pt>
  </dgm:ptLst>
  <dgm:cxnLst>
    <dgm:cxn modelId="{3BDB060F-DB41-4179-8275-85DF5981792D}" type="presOf" srcId="{6BE74E0C-94DC-4964-BBCA-8CA4426709B7}" destId="{DD40C317-AF9D-4CA9-89FB-8A5B3BA2FC59}" srcOrd="0" destOrd="2" presId="urn:microsoft.com/office/officeart/2005/8/layout/target3"/>
    <dgm:cxn modelId="{BFB988D0-564A-46A2-AEF4-C01CF584B6B9}" type="presOf" srcId="{1432E737-72C4-4298-A09A-0B9BAC1A5040}" destId="{DD40C317-AF9D-4CA9-89FB-8A5B3BA2FC59}" srcOrd="0" destOrd="3" presId="urn:microsoft.com/office/officeart/2005/8/layout/target3"/>
    <dgm:cxn modelId="{34AF2FDF-8968-47D7-BADB-0B5042CC5069}" srcId="{2FF154C3-9F58-4372-8B7D-5E041D2A5463}" destId="{6DD28CA1-7654-44A5-9968-CD4D3C459F79}" srcOrd="1" destOrd="0" parTransId="{235E1539-B0EB-41F4-9649-BBAB9917B1FC}" sibTransId="{453D3AD8-C11C-40B3-BC24-B78063B24468}"/>
    <dgm:cxn modelId="{03027AD7-F6EC-4DAA-A88E-9D11523AAE63}" srcId="{2FF154C3-9F58-4372-8B7D-5E041D2A5463}" destId="{6BE74E0C-94DC-4964-BBCA-8CA4426709B7}" srcOrd="2" destOrd="0" parTransId="{352F82AD-F584-4312-A28D-DCFD78347648}" sibTransId="{84AE5922-C627-4089-9E2B-021993A06E5F}"/>
    <dgm:cxn modelId="{D5D4BC01-4B0D-4055-B010-68861AB76F21}" type="presOf" srcId="{2FF154C3-9F58-4372-8B7D-5E041D2A5463}" destId="{19DEB7CA-55F1-4A37-93A5-DFBAEE480F34}" srcOrd="0" destOrd="0" presId="urn:microsoft.com/office/officeart/2005/8/layout/target3"/>
    <dgm:cxn modelId="{4BBF300C-7FA6-49F0-A195-C9775477AFB4}" type="presOf" srcId="{6DD28CA1-7654-44A5-9968-CD4D3C459F79}" destId="{DD40C317-AF9D-4CA9-89FB-8A5B3BA2FC59}" srcOrd="0" destOrd="1" presId="urn:microsoft.com/office/officeart/2005/8/layout/target3"/>
    <dgm:cxn modelId="{63BE532D-6EBA-44E1-BC5D-93A042965224}" type="presOf" srcId="{857B9A4C-F10C-40A0-B615-D42891750DE7}" destId="{39E50AAF-E0D4-4302-B671-6A3F3DF08451}" srcOrd="1" destOrd="0" presId="urn:microsoft.com/office/officeart/2005/8/layout/target3"/>
    <dgm:cxn modelId="{0F5A59B2-698E-449F-89B1-9596CA2CC403}" srcId="{857B9A4C-F10C-40A0-B615-D42891750DE7}" destId="{27BE8D11-2884-464C-8D80-586D672AF83F}" srcOrd="0" destOrd="0" parTransId="{6F7D5592-C100-49CE-B210-CDDBA7D65D08}" sibTransId="{6185A033-E005-4FA7-8BCE-9EB5F1F3425B}"/>
    <dgm:cxn modelId="{7BABD3A6-4E3B-4536-B314-1625018DBD9D}" type="presOf" srcId="{482BBB0E-BF02-4B7B-9B2B-B299C5809C49}" destId="{706A99DB-077C-4B87-BA55-9708CCAC6D82}" srcOrd="0" destOrd="0" presId="urn:microsoft.com/office/officeart/2005/8/layout/target3"/>
    <dgm:cxn modelId="{BC0A417A-DA04-450C-9587-2348345E4F28}" srcId="{2FF154C3-9F58-4372-8B7D-5E041D2A5463}" destId="{C297573C-066F-4C9D-9EAE-F70F1093926F}" srcOrd="0" destOrd="0" parTransId="{4AF4664D-0F9B-46C4-9730-69D5A0728839}" sibTransId="{5B0F35BC-66D2-4438-AB9A-8BC097800695}"/>
    <dgm:cxn modelId="{617C885C-7A15-461B-A30B-46C841EC7EA9}" type="presOf" srcId="{4764ADF5-AC24-48F8-90C7-542B01ED6BFC}" destId="{EB34F311-64FB-4140-B69A-41FA40E046E1}" srcOrd="0" destOrd="0" presId="urn:microsoft.com/office/officeart/2005/8/layout/target3"/>
    <dgm:cxn modelId="{3FFAC016-2F8E-4781-971E-1D5DE7B12AB4}" type="presOf" srcId="{2FF154C3-9F58-4372-8B7D-5E041D2A5463}" destId="{6333CEF4-3E83-4BF9-B31B-D522026FDD1B}" srcOrd="1" destOrd="0" presId="urn:microsoft.com/office/officeart/2005/8/layout/target3"/>
    <dgm:cxn modelId="{803C1255-4A60-4487-97FA-D95C93BBA83D}" srcId="{4764ADF5-AC24-48F8-90C7-542B01ED6BFC}" destId="{857B9A4C-F10C-40A0-B615-D42891750DE7}" srcOrd="1" destOrd="0" parTransId="{F5E59CA4-0493-45BC-9EBD-A83DF33144EF}" sibTransId="{A31E48F2-0AD5-487C-BDEC-D35C715896B1}"/>
    <dgm:cxn modelId="{6952731F-3517-4C73-B372-FD124104A959}" type="presOf" srcId="{0275FF06-8136-4366-8CAD-C2E64478E9D9}" destId="{513CEC96-3832-4EA3-82B3-AF02F18600D8}" srcOrd="0" destOrd="1" presId="urn:microsoft.com/office/officeart/2005/8/layout/target3"/>
    <dgm:cxn modelId="{128A3252-37F3-4696-A1FB-574F97CBD4E3}" type="presOf" srcId="{9E17E27C-617E-461B-9930-60C32C11CC71}" destId="{513CEC96-3832-4EA3-82B3-AF02F18600D8}" srcOrd="0" destOrd="0" presId="urn:microsoft.com/office/officeart/2005/8/layout/target3"/>
    <dgm:cxn modelId="{13A291CA-EA31-4393-9A91-72C84333DD49}" type="presOf" srcId="{27BE8D11-2884-464C-8D80-586D672AF83F}" destId="{B09AFE63-A95B-4809-8F48-E35754C6DB5B}" srcOrd="0" destOrd="0" presId="urn:microsoft.com/office/officeart/2005/8/layout/target3"/>
    <dgm:cxn modelId="{B6F3DEA3-3B33-49E6-BDA6-79609BBEE2AA}" type="presOf" srcId="{482BBB0E-BF02-4B7B-9B2B-B299C5809C49}" destId="{EAE4DFE4-6928-4671-AD1E-D8D379FA03F5}" srcOrd="1" destOrd="0" presId="urn:microsoft.com/office/officeart/2005/8/layout/target3"/>
    <dgm:cxn modelId="{D5EB0E06-A6F3-4B77-A056-A52751CBB656}" srcId="{4764ADF5-AC24-48F8-90C7-542B01ED6BFC}" destId="{2FF154C3-9F58-4372-8B7D-5E041D2A5463}" srcOrd="0" destOrd="0" parTransId="{C3EAC564-B6BC-4593-940A-D524F31856BE}" sibTransId="{23DC8FE1-773D-487F-83EA-492B47DB2920}"/>
    <dgm:cxn modelId="{F8A069FF-3AD3-4863-8A9C-8E5109F30991}" srcId="{482BBB0E-BF02-4B7B-9B2B-B299C5809C49}" destId="{0275FF06-8136-4366-8CAD-C2E64478E9D9}" srcOrd="1" destOrd="0" parTransId="{667CB90A-A0DB-46C8-B403-7EEB73A96D77}" sibTransId="{0DFC1ACE-B09E-4A2A-8A96-B25C493F53CE}"/>
    <dgm:cxn modelId="{3BB8AEBF-CB91-4022-9E27-1A88C176C4A4}" type="presOf" srcId="{C297573C-066F-4C9D-9EAE-F70F1093926F}" destId="{DD40C317-AF9D-4CA9-89FB-8A5B3BA2FC59}" srcOrd="0" destOrd="0" presId="urn:microsoft.com/office/officeart/2005/8/layout/target3"/>
    <dgm:cxn modelId="{3637189F-81A9-4B7A-8305-A927C81A2DEB}" type="presOf" srcId="{857B9A4C-F10C-40A0-B615-D42891750DE7}" destId="{139AB0E3-9638-41CC-8CA1-F13891BF281E}" srcOrd="0" destOrd="0" presId="urn:microsoft.com/office/officeart/2005/8/layout/target3"/>
    <dgm:cxn modelId="{A18B4B9C-B761-46FD-9FFE-4DE4E7A46516}" srcId="{4764ADF5-AC24-48F8-90C7-542B01ED6BFC}" destId="{482BBB0E-BF02-4B7B-9B2B-B299C5809C49}" srcOrd="2" destOrd="0" parTransId="{5692179E-7F7E-46DE-B617-E9CEC3C8AE6E}" sibTransId="{FC291C3A-9525-4ABF-9680-56F2339F2546}"/>
    <dgm:cxn modelId="{1803F754-A4E9-4FC5-9D97-07E86E040F79}" srcId="{2FF154C3-9F58-4372-8B7D-5E041D2A5463}" destId="{1432E737-72C4-4298-A09A-0B9BAC1A5040}" srcOrd="3" destOrd="0" parTransId="{1DBF9837-3BB5-4BC3-A1CA-E69E37846F24}" sibTransId="{FA7D4862-E741-4C1F-BDA0-F5CD3B8CAF05}"/>
    <dgm:cxn modelId="{480816F6-FD2F-4AB6-9A22-0760D2FBC4A4}" srcId="{482BBB0E-BF02-4B7B-9B2B-B299C5809C49}" destId="{9E17E27C-617E-461B-9930-60C32C11CC71}" srcOrd="0" destOrd="0" parTransId="{F65B5254-FACC-44E1-BEEF-E507616ED6F7}" sibTransId="{F50B99C9-8960-47D3-BE4A-2AF222C639E5}"/>
    <dgm:cxn modelId="{5F15E656-56CF-43CB-83CD-BB99044439D3}" type="presParOf" srcId="{EB34F311-64FB-4140-B69A-41FA40E046E1}" destId="{97AADB8F-54A5-439C-8223-8F758981063C}" srcOrd="0" destOrd="0" presId="urn:microsoft.com/office/officeart/2005/8/layout/target3"/>
    <dgm:cxn modelId="{AFCF949D-15C1-4EEE-B217-335393E51E51}" type="presParOf" srcId="{EB34F311-64FB-4140-B69A-41FA40E046E1}" destId="{54F9D645-15E7-4408-9B02-EC5118FD66B4}" srcOrd="1" destOrd="0" presId="urn:microsoft.com/office/officeart/2005/8/layout/target3"/>
    <dgm:cxn modelId="{01F2CC3A-EA64-4EF8-AF30-8016B5FB2787}" type="presParOf" srcId="{EB34F311-64FB-4140-B69A-41FA40E046E1}" destId="{19DEB7CA-55F1-4A37-93A5-DFBAEE480F34}" srcOrd="2" destOrd="0" presId="urn:microsoft.com/office/officeart/2005/8/layout/target3"/>
    <dgm:cxn modelId="{8EB6189B-4063-4074-830E-F54650D3C49D}" type="presParOf" srcId="{EB34F311-64FB-4140-B69A-41FA40E046E1}" destId="{CF2FBCEC-FB41-4930-A59D-2797CD7791E2}" srcOrd="3" destOrd="0" presId="urn:microsoft.com/office/officeart/2005/8/layout/target3"/>
    <dgm:cxn modelId="{2A673FA7-042A-4C0D-89EB-E388B2E7829E}" type="presParOf" srcId="{EB34F311-64FB-4140-B69A-41FA40E046E1}" destId="{28986016-0407-4AB0-B728-00362A0122F5}" srcOrd="4" destOrd="0" presId="urn:microsoft.com/office/officeart/2005/8/layout/target3"/>
    <dgm:cxn modelId="{384C91C7-8F12-44CC-8FBD-7C0E65F2C4AB}" type="presParOf" srcId="{EB34F311-64FB-4140-B69A-41FA40E046E1}" destId="{139AB0E3-9638-41CC-8CA1-F13891BF281E}" srcOrd="5" destOrd="0" presId="urn:microsoft.com/office/officeart/2005/8/layout/target3"/>
    <dgm:cxn modelId="{4150C8A1-5D16-43A3-8733-C65DD6E6B7DF}" type="presParOf" srcId="{EB34F311-64FB-4140-B69A-41FA40E046E1}" destId="{65266338-7F65-49FD-B1A5-D7E9DB8818FA}" srcOrd="6" destOrd="0" presId="urn:microsoft.com/office/officeart/2005/8/layout/target3"/>
    <dgm:cxn modelId="{8D8BA320-C84C-459C-BFF9-C279F077C765}" type="presParOf" srcId="{EB34F311-64FB-4140-B69A-41FA40E046E1}" destId="{D82C519A-CAD8-4254-A178-3BD60F831C0E}" srcOrd="7" destOrd="0" presId="urn:microsoft.com/office/officeart/2005/8/layout/target3"/>
    <dgm:cxn modelId="{306C2ECB-FEBB-4CAD-9DCA-B03537CC1537}" type="presParOf" srcId="{EB34F311-64FB-4140-B69A-41FA40E046E1}" destId="{706A99DB-077C-4B87-BA55-9708CCAC6D82}" srcOrd="8" destOrd="0" presId="urn:microsoft.com/office/officeart/2005/8/layout/target3"/>
    <dgm:cxn modelId="{42A068E0-C194-401B-AC09-3163BC242AD9}" type="presParOf" srcId="{EB34F311-64FB-4140-B69A-41FA40E046E1}" destId="{6333CEF4-3E83-4BF9-B31B-D522026FDD1B}" srcOrd="9" destOrd="0" presId="urn:microsoft.com/office/officeart/2005/8/layout/target3"/>
    <dgm:cxn modelId="{614D1458-245A-49FD-B417-5D2424892D85}" type="presParOf" srcId="{EB34F311-64FB-4140-B69A-41FA40E046E1}" destId="{DD40C317-AF9D-4CA9-89FB-8A5B3BA2FC59}" srcOrd="10" destOrd="0" presId="urn:microsoft.com/office/officeart/2005/8/layout/target3"/>
    <dgm:cxn modelId="{079DC633-A71D-4CA9-80D4-20C0AD883905}" type="presParOf" srcId="{EB34F311-64FB-4140-B69A-41FA40E046E1}" destId="{39E50AAF-E0D4-4302-B671-6A3F3DF08451}" srcOrd="11" destOrd="0" presId="urn:microsoft.com/office/officeart/2005/8/layout/target3"/>
    <dgm:cxn modelId="{ED6F0201-DD3B-4F74-BF6E-7518C2818088}" type="presParOf" srcId="{EB34F311-64FB-4140-B69A-41FA40E046E1}" destId="{B09AFE63-A95B-4809-8F48-E35754C6DB5B}" srcOrd="12" destOrd="0" presId="urn:microsoft.com/office/officeart/2005/8/layout/target3"/>
    <dgm:cxn modelId="{4CF6A706-109A-49D3-ABF1-55CA705E98CE}" type="presParOf" srcId="{EB34F311-64FB-4140-B69A-41FA40E046E1}" destId="{EAE4DFE4-6928-4671-AD1E-D8D379FA03F5}" srcOrd="13" destOrd="0" presId="urn:microsoft.com/office/officeart/2005/8/layout/target3"/>
    <dgm:cxn modelId="{2363BE4F-37B2-4144-8FAA-85DBAA897CB6}" type="presParOf" srcId="{EB34F311-64FB-4140-B69A-41FA40E046E1}" destId="{513CEC96-3832-4EA3-82B3-AF02F18600D8}" srcOrd="14" destOrd="0" presId="urn:microsoft.com/office/officeart/2005/8/layout/targe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A95C2B-0BAA-4E84-BB38-9741C5917086}" type="doc">
      <dgm:prSet loTypeId="urn:microsoft.com/office/officeart/2005/8/layout/hList3" loCatId="list" qsTypeId="urn:microsoft.com/office/officeart/2005/8/quickstyle/simple5" qsCatId="simple" csTypeId="urn:microsoft.com/office/officeart/2005/8/colors/colorful1" csCatId="colorful" phldr="1"/>
      <dgm:spPr/>
      <dgm:t>
        <a:bodyPr/>
        <a:lstStyle/>
        <a:p>
          <a:endParaRPr lang="en-US"/>
        </a:p>
      </dgm:t>
    </dgm:pt>
    <dgm:pt modelId="{28A39DD8-B5F0-43F6-9A35-BA66A2AABA10}">
      <dgm:prSet phldrT="[Text]"/>
      <dgm:spPr/>
      <dgm:t>
        <a:bodyPr/>
        <a:lstStyle/>
        <a:p>
          <a:r>
            <a:rPr lang="en-US" dirty="0" smtClean="0"/>
            <a:t>Mini-lessons</a:t>
          </a:r>
          <a:endParaRPr lang="en-US" dirty="0"/>
        </a:p>
      </dgm:t>
    </dgm:pt>
    <dgm:pt modelId="{8E9CAB25-9163-4CF5-8593-8D30B0BFB330}" type="parTrans" cxnId="{C09EF7AA-B49B-4228-B588-F02DAB343592}">
      <dgm:prSet/>
      <dgm:spPr/>
      <dgm:t>
        <a:bodyPr/>
        <a:lstStyle/>
        <a:p>
          <a:endParaRPr lang="en-US"/>
        </a:p>
      </dgm:t>
    </dgm:pt>
    <dgm:pt modelId="{1339A6D0-86F3-41BD-A5F4-C597AA1CBE4A}" type="sibTrans" cxnId="{C09EF7AA-B49B-4228-B588-F02DAB343592}">
      <dgm:prSet/>
      <dgm:spPr/>
      <dgm:t>
        <a:bodyPr/>
        <a:lstStyle/>
        <a:p>
          <a:endParaRPr lang="en-US"/>
        </a:p>
      </dgm:t>
    </dgm:pt>
    <dgm:pt modelId="{31A85E51-B54A-4155-88E4-B9458490C060}">
      <dgm:prSet phldrT="[Text]"/>
      <dgm:spPr/>
      <dgm:t>
        <a:bodyPr/>
        <a:lstStyle/>
        <a:p>
          <a:r>
            <a:rPr lang="en-US" dirty="0" smtClean="0"/>
            <a:t>Introducing a work station</a:t>
          </a:r>
          <a:endParaRPr lang="en-US" dirty="0"/>
        </a:p>
      </dgm:t>
    </dgm:pt>
    <dgm:pt modelId="{B37E8D4F-C31C-48F8-AF70-FB88B0CC78DA}" type="parTrans" cxnId="{3E1B5419-8678-4285-BABE-7AF920C33735}">
      <dgm:prSet/>
      <dgm:spPr/>
      <dgm:t>
        <a:bodyPr/>
        <a:lstStyle/>
        <a:p>
          <a:endParaRPr lang="en-US"/>
        </a:p>
      </dgm:t>
    </dgm:pt>
    <dgm:pt modelId="{644DD1B9-6127-4A30-982F-0891C5694366}" type="sibTrans" cxnId="{3E1B5419-8678-4285-BABE-7AF920C33735}">
      <dgm:prSet/>
      <dgm:spPr/>
      <dgm:t>
        <a:bodyPr/>
        <a:lstStyle/>
        <a:p>
          <a:endParaRPr lang="en-US"/>
        </a:p>
      </dgm:t>
    </dgm:pt>
    <dgm:pt modelId="{8EFAE0B0-4CD4-4557-901F-533FFF548F0D}">
      <dgm:prSet phldrT="[Text]"/>
      <dgm:spPr/>
      <dgm:t>
        <a:bodyPr/>
        <a:lstStyle/>
        <a:p>
          <a:r>
            <a:rPr lang="en-US" dirty="0" smtClean="0"/>
            <a:t>Adding something new</a:t>
          </a:r>
          <a:endParaRPr lang="en-US" dirty="0"/>
        </a:p>
      </dgm:t>
    </dgm:pt>
    <dgm:pt modelId="{4FDDCAFF-491F-4CB6-9029-29C4CDBC1019}" type="parTrans" cxnId="{F20949CE-EB56-4D5C-B0E6-C911A5D76E99}">
      <dgm:prSet/>
      <dgm:spPr/>
      <dgm:t>
        <a:bodyPr/>
        <a:lstStyle/>
        <a:p>
          <a:endParaRPr lang="en-US"/>
        </a:p>
      </dgm:t>
    </dgm:pt>
    <dgm:pt modelId="{3B315A3D-5D2F-4D38-805D-53BD80E08100}" type="sibTrans" cxnId="{F20949CE-EB56-4D5C-B0E6-C911A5D76E99}">
      <dgm:prSet/>
      <dgm:spPr/>
      <dgm:t>
        <a:bodyPr/>
        <a:lstStyle/>
        <a:p>
          <a:endParaRPr lang="en-US"/>
        </a:p>
      </dgm:t>
    </dgm:pt>
    <dgm:pt modelId="{A3664387-EFFC-4BFD-A242-8FF895AA1D0C}">
      <dgm:prSet phldrT="[Text]"/>
      <dgm:spPr/>
      <dgm:t>
        <a:bodyPr/>
        <a:lstStyle/>
        <a:p>
          <a:r>
            <a:rPr lang="en-US" dirty="0" smtClean="0"/>
            <a:t>Reviewing or </a:t>
          </a:r>
          <a:r>
            <a:rPr lang="en-US" dirty="0" err="1" smtClean="0"/>
            <a:t>reteaching</a:t>
          </a:r>
          <a:endParaRPr lang="en-US" dirty="0"/>
        </a:p>
      </dgm:t>
    </dgm:pt>
    <dgm:pt modelId="{CCD02CC1-736E-4421-826F-F2F2013CAB0A}" type="parTrans" cxnId="{FA179C29-DB86-413D-9E34-D3350636733E}">
      <dgm:prSet/>
      <dgm:spPr/>
      <dgm:t>
        <a:bodyPr/>
        <a:lstStyle/>
        <a:p>
          <a:endParaRPr lang="en-US"/>
        </a:p>
      </dgm:t>
    </dgm:pt>
    <dgm:pt modelId="{F7A6C37B-4A6A-491E-A1F0-A45851205F4A}" type="sibTrans" cxnId="{FA179C29-DB86-413D-9E34-D3350636733E}">
      <dgm:prSet/>
      <dgm:spPr/>
      <dgm:t>
        <a:bodyPr/>
        <a:lstStyle/>
        <a:p>
          <a:endParaRPr lang="en-US"/>
        </a:p>
      </dgm:t>
    </dgm:pt>
    <dgm:pt modelId="{6FC8AFA6-7F56-432B-B069-39393DC88F1C}" type="pres">
      <dgm:prSet presAssocID="{6CA95C2B-0BAA-4E84-BB38-9741C5917086}" presName="composite" presStyleCnt="0">
        <dgm:presLayoutVars>
          <dgm:chMax val="1"/>
          <dgm:dir/>
          <dgm:resizeHandles val="exact"/>
        </dgm:presLayoutVars>
      </dgm:prSet>
      <dgm:spPr/>
      <dgm:t>
        <a:bodyPr/>
        <a:lstStyle/>
        <a:p>
          <a:endParaRPr lang="en-US"/>
        </a:p>
      </dgm:t>
    </dgm:pt>
    <dgm:pt modelId="{CD86ABD8-B3B6-4F10-B2D3-E6BE469086EA}" type="pres">
      <dgm:prSet presAssocID="{28A39DD8-B5F0-43F6-9A35-BA66A2AABA10}" presName="roof" presStyleLbl="dkBgShp" presStyleIdx="0" presStyleCnt="2" custLinFactNeighborY="-5612"/>
      <dgm:spPr/>
      <dgm:t>
        <a:bodyPr/>
        <a:lstStyle/>
        <a:p>
          <a:endParaRPr lang="en-US"/>
        </a:p>
      </dgm:t>
    </dgm:pt>
    <dgm:pt modelId="{C9CB2B51-5EBA-4976-A5AD-EB7FE6D0B986}" type="pres">
      <dgm:prSet presAssocID="{28A39DD8-B5F0-43F6-9A35-BA66A2AABA10}" presName="pillars" presStyleCnt="0"/>
      <dgm:spPr/>
    </dgm:pt>
    <dgm:pt modelId="{53A1FF84-FFC9-4370-B35E-0F8132CAAC65}" type="pres">
      <dgm:prSet presAssocID="{28A39DD8-B5F0-43F6-9A35-BA66A2AABA10}" presName="pillar1" presStyleLbl="node1" presStyleIdx="0" presStyleCnt="3">
        <dgm:presLayoutVars>
          <dgm:bulletEnabled val="1"/>
        </dgm:presLayoutVars>
      </dgm:prSet>
      <dgm:spPr/>
      <dgm:t>
        <a:bodyPr/>
        <a:lstStyle/>
        <a:p>
          <a:endParaRPr lang="en-US"/>
        </a:p>
      </dgm:t>
    </dgm:pt>
    <dgm:pt modelId="{A949D1D3-CA7E-4510-ACD1-D1AD9194F535}" type="pres">
      <dgm:prSet presAssocID="{8EFAE0B0-4CD4-4557-901F-533FFF548F0D}" presName="pillarX" presStyleLbl="node1" presStyleIdx="1" presStyleCnt="3">
        <dgm:presLayoutVars>
          <dgm:bulletEnabled val="1"/>
        </dgm:presLayoutVars>
      </dgm:prSet>
      <dgm:spPr/>
      <dgm:t>
        <a:bodyPr/>
        <a:lstStyle/>
        <a:p>
          <a:endParaRPr lang="en-US"/>
        </a:p>
      </dgm:t>
    </dgm:pt>
    <dgm:pt modelId="{6B5E69D6-FB69-4A96-9493-88BCD8E95120}" type="pres">
      <dgm:prSet presAssocID="{A3664387-EFFC-4BFD-A242-8FF895AA1D0C}" presName="pillarX" presStyleLbl="node1" presStyleIdx="2" presStyleCnt="3">
        <dgm:presLayoutVars>
          <dgm:bulletEnabled val="1"/>
        </dgm:presLayoutVars>
      </dgm:prSet>
      <dgm:spPr/>
      <dgm:t>
        <a:bodyPr/>
        <a:lstStyle/>
        <a:p>
          <a:endParaRPr lang="en-US"/>
        </a:p>
      </dgm:t>
    </dgm:pt>
    <dgm:pt modelId="{A5D6D76D-4472-4740-8C12-9B24FB2A71D2}" type="pres">
      <dgm:prSet presAssocID="{28A39DD8-B5F0-43F6-9A35-BA66A2AABA10}" presName="base" presStyleLbl="dkBgShp" presStyleIdx="1" presStyleCnt="2"/>
      <dgm:spPr/>
    </dgm:pt>
  </dgm:ptLst>
  <dgm:cxnLst>
    <dgm:cxn modelId="{78B710C3-F803-4420-BBE0-40475F87AA48}" type="presOf" srcId="{A3664387-EFFC-4BFD-A242-8FF895AA1D0C}" destId="{6B5E69D6-FB69-4A96-9493-88BCD8E95120}" srcOrd="0" destOrd="0" presId="urn:microsoft.com/office/officeart/2005/8/layout/hList3"/>
    <dgm:cxn modelId="{F20949CE-EB56-4D5C-B0E6-C911A5D76E99}" srcId="{28A39DD8-B5F0-43F6-9A35-BA66A2AABA10}" destId="{8EFAE0B0-4CD4-4557-901F-533FFF548F0D}" srcOrd="1" destOrd="0" parTransId="{4FDDCAFF-491F-4CB6-9029-29C4CDBC1019}" sibTransId="{3B315A3D-5D2F-4D38-805D-53BD80E08100}"/>
    <dgm:cxn modelId="{0F02431C-0DEE-45A0-8D7D-126398386D98}" type="presOf" srcId="{31A85E51-B54A-4155-88E4-B9458490C060}" destId="{53A1FF84-FFC9-4370-B35E-0F8132CAAC65}" srcOrd="0" destOrd="0" presId="urn:microsoft.com/office/officeart/2005/8/layout/hList3"/>
    <dgm:cxn modelId="{3E1B5419-8678-4285-BABE-7AF920C33735}" srcId="{28A39DD8-B5F0-43F6-9A35-BA66A2AABA10}" destId="{31A85E51-B54A-4155-88E4-B9458490C060}" srcOrd="0" destOrd="0" parTransId="{B37E8D4F-C31C-48F8-AF70-FB88B0CC78DA}" sibTransId="{644DD1B9-6127-4A30-982F-0891C5694366}"/>
    <dgm:cxn modelId="{C639A16B-4692-4033-93A1-1B5394478B45}" type="presOf" srcId="{8EFAE0B0-4CD4-4557-901F-533FFF548F0D}" destId="{A949D1D3-CA7E-4510-ACD1-D1AD9194F535}" srcOrd="0" destOrd="0" presId="urn:microsoft.com/office/officeart/2005/8/layout/hList3"/>
    <dgm:cxn modelId="{920E515C-09E8-4BA9-8A14-70C80861E6BA}" type="presOf" srcId="{6CA95C2B-0BAA-4E84-BB38-9741C5917086}" destId="{6FC8AFA6-7F56-432B-B069-39393DC88F1C}" srcOrd="0" destOrd="0" presId="urn:microsoft.com/office/officeart/2005/8/layout/hList3"/>
    <dgm:cxn modelId="{FA179C29-DB86-413D-9E34-D3350636733E}" srcId="{28A39DD8-B5F0-43F6-9A35-BA66A2AABA10}" destId="{A3664387-EFFC-4BFD-A242-8FF895AA1D0C}" srcOrd="2" destOrd="0" parTransId="{CCD02CC1-736E-4421-826F-F2F2013CAB0A}" sibTransId="{F7A6C37B-4A6A-491E-A1F0-A45851205F4A}"/>
    <dgm:cxn modelId="{19FF9AEF-5FBA-41F8-83C2-52674F168460}" type="presOf" srcId="{28A39DD8-B5F0-43F6-9A35-BA66A2AABA10}" destId="{CD86ABD8-B3B6-4F10-B2D3-E6BE469086EA}" srcOrd="0" destOrd="0" presId="urn:microsoft.com/office/officeart/2005/8/layout/hList3"/>
    <dgm:cxn modelId="{C09EF7AA-B49B-4228-B588-F02DAB343592}" srcId="{6CA95C2B-0BAA-4E84-BB38-9741C5917086}" destId="{28A39DD8-B5F0-43F6-9A35-BA66A2AABA10}" srcOrd="0" destOrd="0" parTransId="{8E9CAB25-9163-4CF5-8593-8D30B0BFB330}" sibTransId="{1339A6D0-86F3-41BD-A5F4-C597AA1CBE4A}"/>
    <dgm:cxn modelId="{302CA22A-1EF8-4BDF-AC20-887EE2A75D9B}" type="presParOf" srcId="{6FC8AFA6-7F56-432B-B069-39393DC88F1C}" destId="{CD86ABD8-B3B6-4F10-B2D3-E6BE469086EA}" srcOrd="0" destOrd="0" presId="urn:microsoft.com/office/officeart/2005/8/layout/hList3"/>
    <dgm:cxn modelId="{57194958-41CF-43C0-950B-B6FEB810F273}" type="presParOf" srcId="{6FC8AFA6-7F56-432B-B069-39393DC88F1C}" destId="{C9CB2B51-5EBA-4976-A5AD-EB7FE6D0B986}" srcOrd="1" destOrd="0" presId="urn:microsoft.com/office/officeart/2005/8/layout/hList3"/>
    <dgm:cxn modelId="{5E2831E2-5042-4ADE-BC2C-61587C2BF765}" type="presParOf" srcId="{C9CB2B51-5EBA-4976-A5AD-EB7FE6D0B986}" destId="{53A1FF84-FFC9-4370-B35E-0F8132CAAC65}" srcOrd="0" destOrd="0" presId="urn:microsoft.com/office/officeart/2005/8/layout/hList3"/>
    <dgm:cxn modelId="{901967E8-7094-4772-A39F-2057FBE5E912}" type="presParOf" srcId="{C9CB2B51-5EBA-4976-A5AD-EB7FE6D0B986}" destId="{A949D1D3-CA7E-4510-ACD1-D1AD9194F535}" srcOrd="1" destOrd="0" presId="urn:microsoft.com/office/officeart/2005/8/layout/hList3"/>
    <dgm:cxn modelId="{E524D00D-7CEF-4406-85A0-34932F624C50}" type="presParOf" srcId="{C9CB2B51-5EBA-4976-A5AD-EB7FE6D0B986}" destId="{6B5E69D6-FB69-4A96-9493-88BCD8E95120}" srcOrd="2" destOrd="0" presId="urn:microsoft.com/office/officeart/2005/8/layout/hList3"/>
    <dgm:cxn modelId="{FD6A0B52-0BB2-460E-B52A-23834A3A7357}" type="presParOf" srcId="{6FC8AFA6-7F56-432B-B069-39393DC88F1C}" destId="{A5D6D76D-4472-4740-8C12-9B24FB2A71D2}" srcOrd="2" destOrd="0" presId="urn:microsoft.com/office/officeart/2005/8/layout/hList3"/>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25BDA26-AE5C-4F18-BC52-91D3E4CD1D8F}"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n-US"/>
        </a:p>
      </dgm:t>
    </dgm:pt>
    <dgm:pt modelId="{00231B49-4667-42AE-B934-296A0D1548F8}">
      <dgm:prSet phldrT="[Text]"/>
      <dgm:spPr/>
      <dgm:t>
        <a:bodyPr/>
        <a:lstStyle/>
        <a:p>
          <a:r>
            <a:rPr lang="en-US" dirty="0" smtClean="0"/>
            <a:t>  </a:t>
          </a:r>
          <a:endParaRPr lang="en-US" dirty="0"/>
        </a:p>
      </dgm:t>
    </dgm:pt>
    <dgm:pt modelId="{05B3F15C-C985-4BD5-A502-C2CAD615F8DC}" type="parTrans" cxnId="{3CE26BBC-94B3-43E5-97AF-4CE3A7194957}">
      <dgm:prSet/>
      <dgm:spPr/>
      <dgm:t>
        <a:bodyPr/>
        <a:lstStyle/>
        <a:p>
          <a:endParaRPr lang="en-US"/>
        </a:p>
      </dgm:t>
    </dgm:pt>
    <dgm:pt modelId="{5EA441E8-DADD-403B-87CE-1829AAD0C438}" type="sibTrans" cxnId="{3CE26BBC-94B3-43E5-97AF-4CE3A7194957}">
      <dgm:prSet/>
      <dgm:spPr/>
      <dgm:t>
        <a:bodyPr/>
        <a:lstStyle/>
        <a:p>
          <a:endParaRPr lang="en-US"/>
        </a:p>
      </dgm:t>
    </dgm:pt>
    <dgm:pt modelId="{D86FBF27-2CB4-4395-BAB5-F7FD93CFD3E2}">
      <dgm:prSet phldrT="[Text]"/>
      <dgm:spPr/>
      <dgm:t>
        <a:bodyPr/>
        <a:lstStyle/>
        <a:p>
          <a:r>
            <a:rPr lang="en-US" dirty="0" smtClean="0"/>
            <a:t>How many students in one LWS?</a:t>
          </a:r>
          <a:endParaRPr lang="en-US" dirty="0"/>
        </a:p>
      </dgm:t>
    </dgm:pt>
    <dgm:pt modelId="{E685F094-3AEC-4A86-97A0-FA3F98806A3B}" type="parTrans" cxnId="{1BE27200-8857-4C2B-A4C5-876EDF282AA5}">
      <dgm:prSet/>
      <dgm:spPr/>
      <dgm:t>
        <a:bodyPr/>
        <a:lstStyle/>
        <a:p>
          <a:endParaRPr lang="en-US"/>
        </a:p>
      </dgm:t>
    </dgm:pt>
    <dgm:pt modelId="{D2BFD7F5-E7F5-4A9C-A3AF-F5213F4B4419}" type="sibTrans" cxnId="{1BE27200-8857-4C2B-A4C5-876EDF282AA5}">
      <dgm:prSet/>
      <dgm:spPr/>
      <dgm:t>
        <a:bodyPr/>
        <a:lstStyle/>
        <a:p>
          <a:endParaRPr lang="en-US"/>
        </a:p>
      </dgm:t>
    </dgm:pt>
    <dgm:pt modelId="{B01BF578-8C60-47A3-A3EC-74A0DD417130}">
      <dgm:prSet phldrT="[Text]"/>
      <dgm:spPr/>
      <dgm:t>
        <a:bodyPr/>
        <a:lstStyle/>
        <a:p>
          <a:r>
            <a:rPr lang="en-US" dirty="0" smtClean="0"/>
            <a:t>How many work stations?</a:t>
          </a:r>
          <a:endParaRPr lang="en-US" dirty="0"/>
        </a:p>
      </dgm:t>
    </dgm:pt>
    <dgm:pt modelId="{CF3E8D29-F6C0-423F-9E2E-9E314761E57A}" type="parTrans" cxnId="{F7F9FFA3-57B8-4AA5-AA37-F8DF153A150F}">
      <dgm:prSet/>
      <dgm:spPr/>
      <dgm:t>
        <a:bodyPr/>
        <a:lstStyle/>
        <a:p>
          <a:endParaRPr lang="en-US"/>
        </a:p>
      </dgm:t>
    </dgm:pt>
    <dgm:pt modelId="{004858A0-1032-476B-B40B-4921C2032CE5}" type="sibTrans" cxnId="{F7F9FFA3-57B8-4AA5-AA37-F8DF153A150F}">
      <dgm:prSet/>
      <dgm:spPr/>
      <dgm:t>
        <a:bodyPr/>
        <a:lstStyle/>
        <a:p>
          <a:endParaRPr lang="en-US"/>
        </a:p>
      </dgm:t>
    </dgm:pt>
    <dgm:pt modelId="{CC163DBA-1777-454D-8EAC-D6706051E3FA}">
      <dgm:prSet phldrT="[Text]"/>
      <dgm:spPr/>
      <dgm:t>
        <a:bodyPr/>
        <a:lstStyle/>
        <a:p>
          <a:r>
            <a:rPr lang="en-US" dirty="0" smtClean="0"/>
            <a:t>   </a:t>
          </a:r>
          <a:endParaRPr lang="en-US" dirty="0"/>
        </a:p>
      </dgm:t>
    </dgm:pt>
    <dgm:pt modelId="{2CA5F356-4CFF-4061-9BCE-C33AF255B59E}" type="parTrans" cxnId="{1F8C3FBA-4D65-48B8-87E3-F1001740651E}">
      <dgm:prSet/>
      <dgm:spPr/>
      <dgm:t>
        <a:bodyPr/>
        <a:lstStyle/>
        <a:p>
          <a:endParaRPr lang="en-US"/>
        </a:p>
      </dgm:t>
    </dgm:pt>
    <dgm:pt modelId="{4ECB3396-2DE5-410E-9675-BCEC6A6A5550}" type="sibTrans" cxnId="{1F8C3FBA-4D65-48B8-87E3-F1001740651E}">
      <dgm:prSet/>
      <dgm:spPr/>
      <dgm:t>
        <a:bodyPr/>
        <a:lstStyle/>
        <a:p>
          <a:endParaRPr lang="en-US"/>
        </a:p>
      </dgm:t>
    </dgm:pt>
    <dgm:pt modelId="{0783DA94-E8D0-4EC7-8AB8-E2CCB6301C42}">
      <dgm:prSet phldrT="[Text]"/>
      <dgm:spPr/>
      <dgm:t>
        <a:bodyPr/>
        <a:lstStyle/>
        <a:p>
          <a:r>
            <a:rPr lang="en-US" dirty="0" smtClean="0"/>
            <a:t>What work stations should I have?</a:t>
          </a:r>
          <a:endParaRPr lang="en-US" dirty="0"/>
        </a:p>
      </dgm:t>
    </dgm:pt>
    <dgm:pt modelId="{9D737781-B887-4114-852F-08438BA044B6}" type="parTrans" cxnId="{CD02823F-109C-443B-A5E4-D77E417DB517}">
      <dgm:prSet/>
      <dgm:spPr/>
      <dgm:t>
        <a:bodyPr/>
        <a:lstStyle/>
        <a:p>
          <a:endParaRPr lang="en-US"/>
        </a:p>
      </dgm:t>
    </dgm:pt>
    <dgm:pt modelId="{91DC9846-25D1-4C9C-9EF2-AFCF5A55ED0D}" type="sibTrans" cxnId="{CD02823F-109C-443B-A5E4-D77E417DB517}">
      <dgm:prSet/>
      <dgm:spPr/>
      <dgm:t>
        <a:bodyPr/>
        <a:lstStyle/>
        <a:p>
          <a:endParaRPr lang="en-US"/>
        </a:p>
      </dgm:t>
    </dgm:pt>
    <dgm:pt modelId="{EBAE18CA-6A6E-4B65-9697-58540949A920}">
      <dgm:prSet phldrT="[Text]"/>
      <dgm:spPr/>
      <dgm:t>
        <a:bodyPr/>
        <a:lstStyle/>
        <a:p>
          <a:r>
            <a:rPr lang="en-US" dirty="0" smtClean="0"/>
            <a:t>Where do I get the materials?</a:t>
          </a:r>
          <a:endParaRPr lang="en-US" dirty="0"/>
        </a:p>
      </dgm:t>
    </dgm:pt>
    <dgm:pt modelId="{E1D3D3AE-25C6-4593-8B27-026CC75AD4FE}" type="parTrans" cxnId="{05B8856E-5B52-4E61-95B5-2E2DB38E231C}">
      <dgm:prSet/>
      <dgm:spPr/>
      <dgm:t>
        <a:bodyPr/>
        <a:lstStyle/>
        <a:p>
          <a:endParaRPr lang="en-US"/>
        </a:p>
      </dgm:t>
    </dgm:pt>
    <dgm:pt modelId="{15B67554-3865-41CA-9776-5D3A8AEBBA37}" type="sibTrans" cxnId="{05B8856E-5B52-4E61-95B5-2E2DB38E231C}">
      <dgm:prSet/>
      <dgm:spPr/>
      <dgm:t>
        <a:bodyPr/>
        <a:lstStyle/>
        <a:p>
          <a:endParaRPr lang="en-US"/>
        </a:p>
      </dgm:t>
    </dgm:pt>
    <dgm:pt modelId="{B296E230-CCFB-456F-9F6C-C66D79FCCB99}">
      <dgm:prSet phldrT="[Text]"/>
      <dgm:spPr/>
      <dgm:t>
        <a:bodyPr/>
        <a:lstStyle/>
        <a:p>
          <a:r>
            <a:rPr lang="en-US" dirty="0" smtClean="0"/>
            <a:t>   </a:t>
          </a:r>
          <a:endParaRPr lang="en-US" dirty="0"/>
        </a:p>
      </dgm:t>
    </dgm:pt>
    <dgm:pt modelId="{A18996B2-19BD-44BB-8C0C-9A05D9238C8F}" type="parTrans" cxnId="{6ED5395D-D9D2-47B8-8903-26739DF7692F}">
      <dgm:prSet/>
      <dgm:spPr/>
      <dgm:t>
        <a:bodyPr/>
        <a:lstStyle/>
        <a:p>
          <a:endParaRPr lang="en-US"/>
        </a:p>
      </dgm:t>
    </dgm:pt>
    <dgm:pt modelId="{AD93363B-34A9-4B72-B4B2-79A16FC4F8AA}" type="sibTrans" cxnId="{6ED5395D-D9D2-47B8-8903-26739DF7692F}">
      <dgm:prSet/>
      <dgm:spPr/>
      <dgm:t>
        <a:bodyPr/>
        <a:lstStyle/>
        <a:p>
          <a:endParaRPr lang="en-US"/>
        </a:p>
      </dgm:t>
    </dgm:pt>
    <dgm:pt modelId="{AE460978-210F-4279-B577-797F9AC9BA7C}">
      <dgm:prSet phldrT="[Text]"/>
      <dgm:spPr/>
      <dgm:t>
        <a:bodyPr/>
        <a:lstStyle/>
        <a:p>
          <a:r>
            <a:rPr lang="en-US" dirty="0" smtClean="0"/>
            <a:t>How long should my students be in a LWS?</a:t>
          </a:r>
          <a:endParaRPr lang="en-US" dirty="0"/>
        </a:p>
      </dgm:t>
    </dgm:pt>
    <dgm:pt modelId="{71593D05-2D44-47DA-865F-A9A81752FF2A}" type="parTrans" cxnId="{C2207854-0132-4877-B895-3E3B6C85C3C4}">
      <dgm:prSet/>
      <dgm:spPr/>
      <dgm:t>
        <a:bodyPr/>
        <a:lstStyle/>
        <a:p>
          <a:endParaRPr lang="en-US"/>
        </a:p>
      </dgm:t>
    </dgm:pt>
    <dgm:pt modelId="{A40E9338-88BC-4B2B-A0A9-1E221CA38BE1}" type="sibTrans" cxnId="{C2207854-0132-4877-B895-3E3B6C85C3C4}">
      <dgm:prSet/>
      <dgm:spPr/>
      <dgm:t>
        <a:bodyPr/>
        <a:lstStyle/>
        <a:p>
          <a:endParaRPr lang="en-US"/>
        </a:p>
      </dgm:t>
    </dgm:pt>
    <dgm:pt modelId="{580B9088-B9C9-48A5-AB6A-1023DB09F577}">
      <dgm:prSet phldrT="[Text]"/>
      <dgm:spPr/>
      <dgm:t>
        <a:bodyPr/>
        <a:lstStyle/>
        <a:p>
          <a:r>
            <a:rPr lang="en-US" dirty="0" smtClean="0"/>
            <a:t>What is some students finish early?</a:t>
          </a:r>
          <a:endParaRPr lang="en-US" dirty="0"/>
        </a:p>
      </dgm:t>
    </dgm:pt>
    <dgm:pt modelId="{CB053C03-12F8-4312-BA27-9647BE3E4349}" type="parTrans" cxnId="{901E955C-DA6F-46D0-9E8E-B60E4A9677CA}">
      <dgm:prSet/>
      <dgm:spPr/>
      <dgm:t>
        <a:bodyPr/>
        <a:lstStyle/>
        <a:p>
          <a:endParaRPr lang="en-US"/>
        </a:p>
      </dgm:t>
    </dgm:pt>
    <dgm:pt modelId="{D622C68C-1176-45D4-8096-C91179CCBC70}" type="sibTrans" cxnId="{901E955C-DA6F-46D0-9E8E-B60E4A9677CA}">
      <dgm:prSet/>
      <dgm:spPr/>
      <dgm:t>
        <a:bodyPr/>
        <a:lstStyle/>
        <a:p>
          <a:endParaRPr lang="en-US"/>
        </a:p>
      </dgm:t>
    </dgm:pt>
    <dgm:pt modelId="{3CAB9B52-9211-4F02-B3DE-66576FC7BBF6}" type="pres">
      <dgm:prSet presAssocID="{D25BDA26-AE5C-4F18-BC52-91D3E4CD1D8F}" presName="linearFlow" presStyleCnt="0">
        <dgm:presLayoutVars>
          <dgm:dir/>
          <dgm:animLvl val="lvl"/>
          <dgm:resizeHandles val="exact"/>
        </dgm:presLayoutVars>
      </dgm:prSet>
      <dgm:spPr/>
      <dgm:t>
        <a:bodyPr/>
        <a:lstStyle/>
        <a:p>
          <a:endParaRPr lang="en-US"/>
        </a:p>
      </dgm:t>
    </dgm:pt>
    <dgm:pt modelId="{44C24248-5303-414B-A191-8232BA7F659E}" type="pres">
      <dgm:prSet presAssocID="{00231B49-4667-42AE-B934-296A0D1548F8}" presName="composite" presStyleCnt="0"/>
      <dgm:spPr/>
    </dgm:pt>
    <dgm:pt modelId="{F644A247-679D-4B6D-B599-8B48E0D2C66F}" type="pres">
      <dgm:prSet presAssocID="{00231B49-4667-42AE-B934-296A0D1548F8}" presName="parentText" presStyleLbl="alignNode1" presStyleIdx="0" presStyleCnt="3">
        <dgm:presLayoutVars>
          <dgm:chMax val="1"/>
          <dgm:bulletEnabled val="1"/>
        </dgm:presLayoutVars>
      </dgm:prSet>
      <dgm:spPr/>
      <dgm:t>
        <a:bodyPr/>
        <a:lstStyle/>
        <a:p>
          <a:endParaRPr lang="en-US"/>
        </a:p>
      </dgm:t>
    </dgm:pt>
    <dgm:pt modelId="{8BA8A5B3-2A70-4199-B420-E6FF06432325}" type="pres">
      <dgm:prSet presAssocID="{00231B49-4667-42AE-B934-296A0D1548F8}" presName="descendantText" presStyleLbl="alignAcc1" presStyleIdx="0" presStyleCnt="3">
        <dgm:presLayoutVars>
          <dgm:bulletEnabled val="1"/>
        </dgm:presLayoutVars>
      </dgm:prSet>
      <dgm:spPr/>
      <dgm:t>
        <a:bodyPr/>
        <a:lstStyle/>
        <a:p>
          <a:endParaRPr lang="en-US"/>
        </a:p>
      </dgm:t>
    </dgm:pt>
    <dgm:pt modelId="{D8C4207C-D066-4587-92A2-9E5B8CAD27C3}" type="pres">
      <dgm:prSet presAssocID="{5EA441E8-DADD-403B-87CE-1829AAD0C438}" presName="sp" presStyleCnt="0"/>
      <dgm:spPr/>
    </dgm:pt>
    <dgm:pt modelId="{8579D5D5-14D8-4FE9-B261-518BDDD76031}" type="pres">
      <dgm:prSet presAssocID="{CC163DBA-1777-454D-8EAC-D6706051E3FA}" presName="composite" presStyleCnt="0"/>
      <dgm:spPr/>
    </dgm:pt>
    <dgm:pt modelId="{D213516A-EA02-4E65-9B65-12D13A122D4B}" type="pres">
      <dgm:prSet presAssocID="{CC163DBA-1777-454D-8EAC-D6706051E3FA}" presName="parentText" presStyleLbl="alignNode1" presStyleIdx="1" presStyleCnt="3">
        <dgm:presLayoutVars>
          <dgm:chMax val="1"/>
          <dgm:bulletEnabled val="1"/>
        </dgm:presLayoutVars>
      </dgm:prSet>
      <dgm:spPr/>
      <dgm:t>
        <a:bodyPr/>
        <a:lstStyle/>
        <a:p>
          <a:endParaRPr lang="en-US"/>
        </a:p>
      </dgm:t>
    </dgm:pt>
    <dgm:pt modelId="{60E27AD4-B426-46A0-BF94-87D711F7564A}" type="pres">
      <dgm:prSet presAssocID="{CC163DBA-1777-454D-8EAC-D6706051E3FA}" presName="descendantText" presStyleLbl="alignAcc1" presStyleIdx="1" presStyleCnt="3">
        <dgm:presLayoutVars>
          <dgm:bulletEnabled val="1"/>
        </dgm:presLayoutVars>
      </dgm:prSet>
      <dgm:spPr/>
      <dgm:t>
        <a:bodyPr/>
        <a:lstStyle/>
        <a:p>
          <a:endParaRPr lang="en-US"/>
        </a:p>
      </dgm:t>
    </dgm:pt>
    <dgm:pt modelId="{AE95BEE1-30C2-456A-BD68-D313789B1954}" type="pres">
      <dgm:prSet presAssocID="{4ECB3396-2DE5-410E-9675-BCEC6A6A5550}" presName="sp" presStyleCnt="0"/>
      <dgm:spPr/>
    </dgm:pt>
    <dgm:pt modelId="{3A9B520D-CBFB-412C-97D4-179221F32330}" type="pres">
      <dgm:prSet presAssocID="{B296E230-CCFB-456F-9F6C-C66D79FCCB99}" presName="composite" presStyleCnt="0"/>
      <dgm:spPr/>
    </dgm:pt>
    <dgm:pt modelId="{C140F1C0-5E64-48E0-A9D4-DD60C25E27F3}" type="pres">
      <dgm:prSet presAssocID="{B296E230-CCFB-456F-9F6C-C66D79FCCB99}" presName="parentText" presStyleLbl="alignNode1" presStyleIdx="2" presStyleCnt="3">
        <dgm:presLayoutVars>
          <dgm:chMax val="1"/>
          <dgm:bulletEnabled val="1"/>
        </dgm:presLayoutVars>
      </dgm:prSet>
      <dgm:spPr/>
      <dgm:t>
        <a:bodyPr/>
        <a:lstStyle/>
        <a:p>
          <a:endParaRPr lang="en-US"/>
        </a:p>
      </dgm:t>
    </dgm:pt>
    <dgm:pt modelId="{3F4EF7EC-198B-404C-B496-19CC6525944A}" type="pres">
      <dgm:prSet presAssocID="{B296E230-CCFB-456F-9F6C-C66D79FCCB99}" presName="descendantText" presStyleLbl="alignAcc1" presStyleIdx="2" presStyleCnt="3">
        <dgm:presLayoutVars>
          <dgm:bulletEnabled val="1"/>
        </dgm:presLayoutVars>
      </dgm:prSet>
      <dgm:spPr/>
      <dgm:t>
        <a:bodyPr/>
        <a:lstStyle/>
        <a:p>
          <a:endParaRPr lang="en-US"/>
        </a:p>
      </dgm:t>
    </dgm:pt>
  </dgm:ptLst>
  <dgm:cxnLst>
    <dgm:cxn modelId="{4DC0CD1E-457A-43B7-BB74-528508712ED2}" type="presOf" srcId="{D25BDA26-AE5C-4F18-BC52-91D3E4CD1D8F}" destId="{3CAB9B52-9211-4F02-B3DE-66576FC7BBF6}" srcOrd="0" destOrd="0" presId="urn:microsoft.com/office/officeart/2005/8/layout/chevron2"/>
    <dgm:cxn modelId="{C2207854-0132-4877-B895-3E3B6C85C3C4}" srcId="{B296E230-CCFB-456F-9F6C-C66D79FCCB99}" destId="{AE460978-210F-4279-B577-797F9AC9BA7C}" srcOrd="0" destOrd="0" parTransId="{71593D05-2D44-47DA-865F-A9A81752FF2A}" sibTransId="{A40E9338-88BC-4B2B-A0A9-1E221CA38BE1}"/>
    <dgm:cxn modelId="{CD02823F-109C-443B-A5E4-D77E417DB517}" srcId="{CC163DBA-1777-454D-8EAC-D6706051E3FA}" destId="{0783DA94-E8D0-4EC7-8AB8-E2CCB6301C42}" srcOrd="0" destOrd="0" parTransId="{9D737781-B887-4114-852F-08438BA044B6}" sibTransId="{91DC9846-25D1-4C9C-9EF2-AFCF5A55ED0D}"/>
    <dgm:cxn modelId="{9F2B4B2A-9668-4258-9E21-F37EB3093B65}" type="presOf" srcId="{EBAE18CA-6A6E-4B65-9697-58540949A920}" destId="{60E27AD4-B426-46A0-BF94-87D711F7564A}" srcOrd="0" destOrd="1" presId="urn:microsoft.com/office/officeart/2005/8/layout/chevron2"/>
    <dgm:cxn modelId="{3CE26BBC-94B3-43E5-97AF-4CE3A7194957}" srcId="{D25BDA26-AE5C-4F18-BC52-91D3E4CD1D8F}" destId="{00231B49-4667-42AE-B934-296A0D1548F8}" srcOrd="0" destOrd="0" parTransId="{05B3F15C-C985-4BD5-A502-C2CAD615F8DC}" sibTransId="{5EA441E8-DADD-403B-87CE-1829AAD0C438}"/>
    <dgm:cxn modelId="{19FE2C5F-0CF4-42F0-8AC8-3BF2B43605A9}" type="presOf" srcId="{580B9088-B9C9-48A5-AB6A-1023DB09F577}" destId="{3F4EF7EC-198B-404C-B496-19CC6525944A}" srcOrd="0" destOrd="1" presId="urn:microsoft.com/office/officeart/2005/8/layout/chevron2"/>
    <dgm:cxn modelId="{9626BF90-1CCC-4494-AFCD-19E3AA616BED}" type="presOf" srcId="{B01BF578-8C60-47A3-A3EC-74A0DD417130}" destId="{8BA8A5B3-2A70-4199-B420-E6FF06432325}" srcOrd="0" destOrd="1" presId="urn:microsoft.com/office/officeart/2005/8/layout/chevron2"/>
    <dgm:cxn modelId="{1F8C3FBA-4D65-48B8-87E3-F1001740651E}" srcId="{D25BDA26-AE5C-4F18-BC52-91D3E4CD1D8F}" destId="{CC163DBA-1777-454D-8EAC-D6706051E3FA}" srcOrd="1" destOrd="0" parTransId="{2CA5F356-4CFF-4061-9BCE-C33AF255B59E}" sibTransId="{4ECB3396-2DE5-410E-9675-BCEC6A6A5550}"/>
    <dgm:cxn modelId="{C5DF1AB5-61B6-4E45-B1DC-54BD5996867D}" type="presOf" srcId="{CC163DBA-1777-454D-8EAC-D6706051E3FA}" destId="{D213516A-EA02-4E65-9B65-12D13A122D4B}" srcOrd="0" destOrd="0" presId="urn:microsoft.com/office/officeart/2005/8/layout/chevron2"/>
    <dgm:cxn modelId="{1BE27200-8857-4C2B-A4C5-876EDF282AA5}" srcId="{00231B49-4667-42AE-B934-296A0D1548F8}" destId="{D86FBF27-2CB4-4395-BAB5-F7FD93CFD3E2}" srcOrd="0" destOrd="0" parTransId="{E685F094-3AEC-4A86-97A0-FA3F98806A3B}" sibTransId="{D2BFD7F5-E7F5-4A9C-A3AF-F5213F4B4419}"/>
    <dgm:cxn modelId="{6ED5395D-D9D2-47B8-8903-26739DF7692F}" srcId="{D25BDA26-AE5C-4F18-BC52-91D3E4CD1D8F}" destId="{B296E230-CCFB-456F-9F6C-C66D79FCCB99}" srcOrd="2" destOrd="0" parTransId="{A18996B2-19BD-44BB-8C0C-9A05D9238C8F}" sibTransId="{AD93363B-34A9-4B72-B4B2-79A16FC4F8AA}"/>
    <dgm:cxn modelId="{96192DFD-8941-4C2F-B0F8-99CAFB9552CC}" type="presOf" srcId="{0783DA94-E8D0-4EC7-8AB8-E2CCB6301C42}" destId="{60E27AD4-B426-46A0-BF94-87D711F7564A}" srcOrd="0" destOrd="0" presId="urn:microsoft.com/office/officeart/2005/8/layout/chevron2"/>
    <dgm:cxn modelId="{3DE03919-E78D-4B71-B597-6CBD94C7FAA6}" type="presOf" srcId="{00231B49-4667-42AE-B934-296A0D1548F8}" destId="{F644A247-679D-4B6D-B599-8B48E0D2C66F}" srcOrd="0" destOrd="0" presId="urn:microsoft.com/office/officeart/2005/8/layout/chevron2"/>
    <dgm:cxn modelId="{F7CB751B-5BC4-4D17-B8C8-686EBC5AAFFF}" type="presOf" srcId="{AE460978-210F-4279-B577-797F9AC9BA7C}" destId="{3F4EF7EC-198B-404C-B496-19CC6525944A}" srcOrd="0" destOrd="0" presId="urn:microsoft.com/office/officeart/2005/8/layout/chevron2"/>
    <dgm:cxn modelId="{05B8856E-5B52-4E61-95B5-2E2DB38E231C}" srcId="{CC163DBA-1777-454D-8EAC-D6706051E3FA}" destId="{EBAE18CA-6A6E-4B65-9697-58540949A920}" srcOrd="1" destOrd="0" parTransId="{E1D3D3AE-25C6-4593-8B27-026CC75AD4FE}" sibTransId="{15B67554-3865-41CA-9776-5D3A8AEBBA37}"/>
    <dgm:cxn modelId="{F7F9FFA3-57B8-4AA5-AA37-F8DF153A150F}" srcId="{00231B49-4667-42AE-B934-296A0D1548F8}" destId="{B01BF578-8C60-47A3-A3EC-74A0DD417130}" srcOrd="1" destOrd="0" parTransId="{CF3E8D29-F6C0-423F-9E2E-9E314761E57A}" sibTransId="{004858A0-1032-476B-B40B-4921C2032CE5}"/>
    <dgm:cxn modelId="{540E1E95-99EB-4485-9439-1226CDE5C67D}" type="presOf" srcId="{B296E230-CCFB-456F-9F6C-C66D79FCCB99}" destId="{C140F1C0-5E64-48E0-A9D4-DD60C25E27F3}" srcOrd="0" destOrd="0" presId="urn:microsoft.com/office/officeart/2005/8/layout/chevron2"/>
    <dgm:cxn modelId="{766FCFBF-79BA-45D8-B776-18F91C33E13B}" type="presOf" srcId="{D86FBF27-2CB4-4395-BAB5-F7FD93CFD3E2}" destId="{8BA8A5B3-2A70-4199-B420-E6FF06432325}" srcOrd="0" destOrd="0" presId="urn:microsoft.com/office/officeart/2005/8/layout/chevron2"/>
    <dgm:cxn modelId="{901E955C-DA6F-46D0-9E8E-B60E4A9677CA}" srcId="{B296E230-CCFB-456F-9F6C-C66D79FCCB99}" destId="{580B9088-B9C9-48A5-AB6A-1023DB09F577}" srcOrd="1" destOrd="0" parTransId="{CB053C03-12F8-4312-BA27-9647BE3E4349}" sibTransId="{D622C68C-1176-45D4-8096-C91179CCBC70}"/>
    <dgm:cxn modelId="{2622C54E-4B10-4C65-851C-70A7E99AC721}" type="presParOf" srcId="{3CAB9B52-9211-4F02-B3DE-66576FC7BBF6}" destId="{44C24248-5303-414B-A191-8232BA7F659E}" srcOrd="0" destOrd="0" presId="urn:microsoft.com/office/officeart/2005/8/layout/chevron2"/>
    <dgm:cxn modelId="{B6CA930D-6E1C-4FC6-94AE-632A7EE113EF}" type="presParOf" srcId="{44C24248-5303-414B-A191-8232BA7F659E}" destId="{F644A247-679D-4B6D-B599-8B48E0D2C66F}" srcOrd="0" destOrd="0" presId="urn:microsoft.com/office/officeart/2005/8/layout/chevron2"/>
    <dgm:cxn modelId="{3AE9B671-3F43-4CC7-830D-FA1FF44FCF42}" type="presParOf" srcId="{44C24248-5303-414B-A191-8232BA7F659E}" destId="{8BA8A5B3-2A70-4199-B420-E6FF06432325}" srcOrd="1" destOrd="0" presId="urn:microsoft.com/office/officeart/2005/8/layout/chevron2"/>
    <dgm:cxn modelId="{F5BC4114-15BB-43B0-AF05-16CF60A9EE9B}" type="presParOf" srcId="{3CAB9B52-9211-4F02-B3DE-66576FC7BBF6}" destId="{D8C4207C-D066-4587-92A2-9E5B8CAD27C3}" srcOrd="1" destOrd="0" presId="urn:microsoft.com/office/officeart/2005/8/layout/chevron2"/>
    <dgm:cxn modelId="{8CBC592D-E24C-4431-AB06-B68E51D2FD0A}" type="presParOf" srcId="{3CAB9B52-9211-4F02-B3DE-66576FC7BBF6}" destId="{8579D5D5-14D8-4FE9-B261-518BDDD76031}" srcOrd="2" destOrd="0" presId="urn:microsoft.com/office/officeart/2005/8/layout/chevron2"/>
    <dgm:cxn modelId="{A7DFE9F6-2628-4ED7-9AA9-C94C860A55D6}" type="presParOf" srcId="{8579D5D5-14D8-4FE9-B261-518BDDD76031}" destId="{D213516A-EA02-4E65-9B65-12D13A122D4B}" srcOrd="0" destOrd="0" presId="urn:microsoft.com/office/officeart/2005/8/layout/chevron2"/>
    <dgm:cxn modelId="{C1B9B0F0-8604-42C7-96D2-7B350C7E57AC}" type="presParOf" srcId="{8579D5D5-14D8-4FE9-B261-518BDDD76031}" destId="{60E27AD4-B426-46A0-BF94-87D711F7564A}" srcOrd="1" destOrd="0" presId="urn:microsoft.com/office/officeart/2005/8/layout/chevron2"/>
    <dgm:cxn modelId="{8C0A5DED-A824-432B-9B40-03CBE43F9D5C}" type="presParOf" srcId="{3CAB9B52-9211-4F02-B3DE-66576FC7BBF6}" destId="{AE95BEE1-30C2-456A-BD68-D313789B1954}" srcOrd="3" destOrd="0" presId="urn:microsoft.com/office/officeart/2005/8/layout/chevron2"/>
    <dgm:cxn modelId="{B8FF23A8-3709-4E4B-9F24-E5650A7C79B6}" type="presParOf" srcId="{3CAB9B52-9211-4F02-B3DE-66576FC7BBF6}" destId="{3A9B520D-CBFB-412C-97D4-179221F32330}" srcOrd="4" destOrd="0" presId="urn:microsoft.com/office/officeart/2005/8/layout/chevron2"/>
    <dgm:cxn modelId="{40DB61A4-1C20-40AD-8472-169D005A232D}" type="presParOf" srcId="{3A9B520D-CBFB-412C-97D4-179221F32330}" destId="{C140F1C0-5E64-48E0-A9D4-DD60C25E27F3}" srcOrd="0" destOrd="0" presId="urn:microsoft.com/office/officeart/2005/8/layout/chevron2"/>
    <dgm:cxn modelId="{B097AE21-C466-476A-AF37-7301F6E62C91}" type="presParOf" srcId="{3A9B520D-CBFB-412C-97D4-179221F32330}" destId="{3F4EF7EC-198B-404C-B496-19CC6525944A}" srcOrd="1" destOrd="0" presId="urn:microsoft.com/office/officeart/2005/8/layout/chevro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412AF3B-C9C0-4081-9C35-36C224042281}" type="doc">
      <dgm:prSet loTypeId="urn:microsoft.com/office/officeart/2005/8/layout/chevron2" loCatId="list" qsTypeId="urn:microsoft.com/office/officeart/2005/8/quickstyle/simple1" qsCatId="simple" csTypeId="urn:microsoft.com/office/officeart/2005/8/colors/colorful1" csCatId="colorful" phldr="1"/>
      <dgm:spPr/>
      <dgm:t>
        <a:bodyPr/>
        <a:lstStyle/>
        <a:p>
          <a:endParaRPr lang="en-US"/>
        </a:p>
      </dgm:t>
    </dgm:pt>
    <dgm:pt modelId="{DB525A74-B158-4543-A35F-977EFF79EA4A}">
      <dgm:prSet phldrT="[Text]"/>
      <dgm:spPr/>
      <dgm:t>
        <a:bodyPr/>
        <a:lstStyle/>
        <a:p>
          <a:r>
            <a:rPr lang="en-US" dirty="0" smtClean="0"/>
            <a:t>  </a:t>
          </a:r>
          <a:endParaRPr lang="en-US" dirty="0"/>
        </a:p>
      </dgm:t>
    </dgm:pt>
    <dgm:pt modelId="{4B75954F-98DD-4C45-BF54-069CA1AEA423}" type="parTrans" cxnId="{6D6211F4-97EC-4014-893C-F62297155D46}">
      <dgm:prSet/>
      <dgm:spPr/>
      <dgm:t>
        <a:bodyPr/>
        <a:lstStyle/>
        <a:p>
          <a:endParaRPr lang="en-US"/>
        </a:p>
      </dgm:t>
    </dgm:pt>
    <dgm:pt modelId="{4A3D6D80-531E-4EF2-8C53-240CC9D45D54}" type="sibTrans" cxnId="{6D6211F4-97EC-4014-893C-F62297155D46}">
      <dgm:prSet/>
      <dgm:spPr/>
      <dgm:t>
        <a:bodyPr/>
        <a:lstStyle/>
        <a:p>
          <a:endParaRPr lang="en-US"/>
        </a:p>
      </dgm:t>
    </dgm:pt>
    <dgm:pt modelId="{D1C41F20-E84C-47C5-B33E-A60C071E7B8B}">
      <dgm:prSet phldrT="[Text]"/>
      <dgm:spPr/>
      <dgm:t>
        <a:bodyPr/>
        <a:lstStyle/>
        <a:p>
          <a:r>
            <a:rPr lang="en-US" dirty="0" smtClean="0"/>
            <a:t>2 students </a:t>
          </a:r>
          <a:endParaRPr lang="en-US" dirty="0"/>
        </a:p>
      </dgm:t>
    </dgm:pt>
    <dgm:pt modelId="{4B54AB8E-1C43-48AA-8E13-DCA68F83A67F}" type="parTrans" cxnId="{89908250-9004-4167-BB09-D91CE1A66C15}">
      <dgm:prSet/>
      <dgm:spPr/>
      <dgm:t>
        <a:bodyPr/>
        <a:lstStyle/>
        <a:p>
          <a:endParaRPr lang="en-US"/>
        </a:p>
      </dgm:t>
    </dgm:pt>
    <dgm:pt modelId="{F5C8A916-4DEF-4580-A0CD-CF1C6DF2554D}" type="sibTrans" cxnId="{89908250-9004-4167-BB09-D91CE1A66C15}">
      <dgm:prSet/>
      <dgm:spPr/>
      <dgm:t>
        <a:bodyPr/>
        <a:lstStyle/>
        <a:p>
          <a:endParaRPr lang="en-US"/>
        </a:p>
      </dgm:t>
    </dgm:pt>
    <dgm:pt modelId="{02791B7F-3BDF-4AB1-A103-B112674A6626}">
      <dgm:prSet phldrT="[Text]"/>
      <dgm:spPr/>
      <dgm:t>
        <a:bodyPr/>
        <a:lstStyle/>
        <a:p>
          <a:r>
            <a:rPr lang="en-US" dirty="0" smtClean="0"/>
            <a:t>Up to 8 or 10 stations</a:t>
          </a:r>
          <a:endParaRPr lang="en-US" dirty="0"/>
        </a:p>
      </dgm:t>
    </dgm:pt>
    <dgm:pt modelId="{8AD2E29A-53C7-4990-9C40-440C05AA7CCB}" type="parTrans" cxnId="{8174FB79-2EEF-46B7-9BC9-BA783AC3DC45}">
      <dgm:prSet/>
      <dgm:spPr/>
      <dgm:t>
        <a:bodyPr/>
        <a:lstStyle/>
        <a:p>
          <a:endParaRPr lang="en-US"/>
        </a:p>
      </dgm:t>
    </dgm:pt>
    <dgm:pt modelId="{9782FA32-8FD0-42B2-B42B-E3D84A76CC51}" type="sibTrans" cxnId="{8174FB79-2EEF-46B7-9BC9-BA783AC3DC45}">
      <dgm:prSet/>
      <dgm:spPr/>
      <dgm:t>
        <a:bodyPr/>
        <a:lstStyle/>
        <a:p>
          <a:endParaRPr lang="en-US"/>
        </a:p>
      </dgm:t>
    </dgm:pt>
    <dgm:pt modelId="{190184A9-CF89-489F-A95F-AA3C1E43209B}">
      <dgm:prSet phldrT="[Text]"/>
      <dgm:spPr/>
      <dgm:t>
        <a:bodyPr/>
        <a:lstStyle/>
        <a:p>
          <a:r>
            <a:rPr lang="en-US" dirty="0" smtClean="0"/>
            <a:t> </a:t>
          </a:r>
          <a:endParaRPr lang="en-US" dirty="0"/>
        </a:p>
      </dgm:t>
    </dgm:pt>
    <dgm:pt modelId="{61A18D3E-D8DE-42F1-A23B-6761AFB0F8C7}" type="parTrans" cxnId="{EFCAB472-1DDB-4E94-97A2-359D785014F5}">
      <dgm:prSet/>
      <dgm:spPr/>
      <dgm:t>
        <a:bodyPr/>
        <a:lstStyle/>
        <a:p>
          <a:endParaRPr lang="en-US"/>
        </a:p>
      </dgm:t>
    </dgm:pt>
    <dgm:pt modelId="{351A56CE-303A-4D56-9752-A1DBAA96E441}" type="sibTrans" cxnId="{EFCAB472-1DDB-4E94-97A2-359D785014F5}">
      <dgm:prSet/>
      <dgm:spPr/>
      <dgm:t>
        <a:bodyPr/>
        <a:lstStyle/>
        <a:p>
          <a:endParaRPr lang="en-US"/>
        </a:p>
      </dgm:t>
    </dgm:pt>
    <dgm:pt modelId="{0BE6C429-23AA-41CA-AD97-D5F72C8B0982}">
      <dgm:prSet phldrT="[Text]"/>
      <dgm:spPr/>
      <dgm:t>
        <a:bodyPr/>
        <a:lstStyle/>
        <a:p>
          <a:r>
            <a:rPr lang="en-US" dirty="0" smtClean="0"/>
            <a:t>Student needs and content</a:t>
          </a:r>
          <a:endParaRPr lang="en-US" dirty="0"/>
        </a:p>
      </dgm:t>
    </dgm:pt>
    <dgm:pt modelId="{DF7DD5FE-4358-4302-8511-0ADE2F49D5CE}" type="parTrans" cxnId="{856269C1-F53B-4044-A383-3E6834F85FD1}">
      <dgm:prSet/>
      <dgm:spPr/>
      <dgm:t>
        <a:bodyPr/>
        <a:lstStyle/>
        <a:p>
          <a:endParaRPr lang="en-US"/>
        </a:p>
      </dgm:t>
    </dgm:pt>
    <dgm:pt modelId="{22C44988-695A-4F04-A2A5-0A262E283F8C}" type="sibTrans" cxnId="{856269C1-F53B-4044-A383-3E6834F85FD1}">
      <dgm:prSet/>
      <dgm:spPr/>
      <dgm:t>
        <a:bodyPr/>
        <a:lstStyle/>
        <a:p>
          <a:endParaRPr lang="en-US"/>
        </a:p>
      </dgm:t>
    </dgm:pt>
    <dgm:pt modelId="{5D72DACB-4180-45A6-AFDD-98D070C0991C}">
      <dgm:prSet phldrT="[Text]"/>
      <dgm:spPr/>
      <dgm:t>
        <a:bodyPr/>
        <a:lstStyle/>
        <a:p>
          <a:r>
            <a:rPr lang="en-US" dirty="0" smtClean="0"/>
            <a:t>Materials you already have</a:t>
          </a:r>
          <a:endParaRPr lang="en-US" dirty="0"/>
        </a:p>
      </dgm:t>
    </dgm:pt>
    <dgm:pt modelId="{D2D4D822-4A09-417E-B514-94C5E392B8ED}" type="parTrans" cxnId="{9B7D9780-E2E1-4EEF-9E17-47E078A42694}">
      <dgm:prSet/>
      <dgm:spPr/>
      <dgm:t>
        <a:bodyPr/>
        <a:lstStyle/>
        <a:p>
          <a:endParaRPr lang="en-US"/>
        </a:p>
      </dgm:t>
    </dgm:pt>
    <dgm:pt modelId="{6DA83773-801D-4BB3-95AC-E55BAE282A03}" type="sibTrans" cxnId="{9B7D9780-E2E1-4EEF-9E17-47E078A42694}">
      <dgm:prSet/>
      <dgm:spPr/>
      <dgm:t>
        <a:bodyPr/>
        <a:lstStyle/>
        <a:p>
          <a:endParaRPr lang="en-US"/>
        </a:p>
      </dgm:t>
    </dgm:pt>
    <dgm:pt modelId="{F019DE38-B1BA-4E6E-B8F4-FD9D2ED1F406}">
      <dgm:prSet phldrT="[Text]"/>
      <dgm:spPr/>
      <dgm:t>
        <a:bodyPr/>
        <a:lstStyle/>
        <a:p>
          <a:r>
            <a:rPr lang="en-US" dirty="0" smtClean="0"/>
            <a:t> </a:t>
          </a:r>
          <a:endParaRPr lang="en-US" dirty="0"/>
        </a:p>
      </dgm:t>
    </dgm:pt>
    <dgm:pt modelId="{782CE175-4E1A-4829-885E-2FDB22E01AF3}" type="parTrans" cxnId="{025FC3A3-A3D9-4EAC-9F42-781D13DECF02}">
      <dgm:prSet/>
      <dgm:spPr/>
      <dgm:t>
        <a:bodyPr/>
        <a:lstStyle/>
        <a:p>
          <a:endParaRPr lang="en-US"/>
        </a:p>
      </dgm:t>
    </dgm:pt>
    <dgm:pt modelId="{9BEBD8DE-75B1-4973-B32E-EAF8D6F0FEBB}" type="sibTrans" cxnId="{025FC3A3-A3D9-4EAC-9F42-781D13DECF02}">
      <dgm:prSet/>
      <dgm:spPr/>
      <dgm:t>
        <a:bodyPr/>
        <a:lstStyle/>
        <a:p>
          <a:endParaRPr lang="en-US"/>
        </a:p>
      </dgm:t>
    </dgm:pt>
    <dgm:pt modelId="{D3F2AC01-7370-4BA5-A49E-A8255BFA4499}">
      <dgm:prSet phldrT="[Text]"/>
      <dgm:spPr/>
      <dgm:t>
        <a:bodyPr/>
        <a:lstStyle/>
        <a:p>
          <a:r>
            <a:rPr lang="en-US" dirty="0" smtClean="0"/>
            <a:t>20-30 minutes</a:t>
          </a:r>
          <a:endParaRPr lang="en-US" dirty="0"/>
        </a:p>
      </dgm:t>
    </dgm:pt>
    <dgm:pt modelId="{A3007432-0427-4483-B647-9C007D3F0CCF}" type="parTrans" cxnId="{711077EF-4FBD-4AE1-816C-BD2FBD767D2E}">
      <dgm:prSet/>
      <dgm:spPr/>
      <dgm:t>
        <a:bodyPr/>
        <a:lstStyle/>
        <a:p>
          <a:endParaRPr lang="en-US"/>
        </a:p>
      </dgm:t>
    </dgm:pt>
    <dgm:pt modelId="{86DB94F4-A591-49A1-B49A-08DD080E1D11}" type="sibTrans" cxnId="{711077EF-4FBD-4AE1-816C-BD2FBD767D2E}">
      <dgm:prSet/>
      <dgm:spPr/>
      <dgm:t>
        <a:bodyPr/>
        <a:lstStyle/>
        <a:p>
          <a:endParaRPr lang="en-US"/>
        </a:p>
      </dgm:t>
    </dgm:pt>
    <dgm:pt modelId="{557CE777-B46A-433F-B52F-E5154B75C4A8}">
      <dgm:prSet phldrT="[Text]"/>
      <dgm:spPr/>
      <dgm:t>
        <a:bodyPr/>
        <a:lstStyle/>
        <a:p>
          <a:r>
            <a:rPr lang="en-US" dirty="0" smtClean="0"/>
            <a:t>This will not happen!</a:t>
          </a:r>
          <a:endParaRPr lang="en-US" dirty="0"/>
        </a:p>
      </dgm:t>
    </dgm:pt>
    <dgm:pt modelId="{0687DF8A-C724-45CE-818E-E7D0E38A3F17}" type="parTrans" cxnId="{E75431C4-6AA0-4CC9-AB6E-95D932839980}">
      <dgm:prSet/>
      <dgm:spPr/>
      <dgm:t>
        <a:bodyPr/>
        <a:lstStyle/>
        <a:p>
          <a:endParaRPr lang="en-US"/>
        </a:p>
      </dgm:t>
    </dgm:pt>
    <dgm:pt modelId="{0A2C7832-D5F1-4A85-8B5E-F10224BB1127}" type="sibTrans" cxnId="{E75431C4-6AA0-4CC9-AB6E-95D932839980}">
      <dgm:prSet/>
      <dgm:spPr/>
      <dgm:t>
        <a:bodyPr/>
        <a:lstStyle/>
        <a:p>
          <a:endParaRPr lang="en-US"/>
        </a:p>
      </dgm:t>
    </dgm:pt>
    <dgm:pt modelId="{661B0D77-A90E-49AA-8657-15C2AEE5DF2A}" type="pres">
      <dgm:prSet presAssocID="{9412AF3B-C9C0-4081-9C35-36C224042281}" presName="linearFlow" presStyleCnt="0">
        <dgm:presLayoutVars>
          <dgm:dir/>
          <dgm:animLvl val="lvl"/>
          <dgm:resizeHandles val="exact"/>
        </dgm:presLayoutVars>
      </dgm:prSet>
      <dgm:spPr/>
      <dgm:t>
        <a:bodyPr/>
        <a:lstStyle/>
        <a:p>
          <a:endParaRPr lang="en-US"/>
        </a:p>
      </dgm:t>
    </dgm:pt>
    <dgm:pt modelId="{7C879DA6-E795-4E53-A787-FAD5E397ABB1}" type="pres">
      <dgm:prSet presAssocID="{DB525A74-B158-4543-A35F-977EFF79EA4A}" presName="composite" presStyleCnt="0"/>
      <dgm:spPr/>
    </dgm:pt>
    <dgm:pt modelId="{8A057A46-B733-4B41-8586-F32A1524CF42}" type="pres">
      <dgm:prSet presAssocID="{DB525A74-B158-4543-A35F-977EFF79EA4A}" presName="parentText" presStyleLbl="alignNode1" presStyleIdx="0" presStyleCnt="3">
        <dgm:presLayoutVars>
          <dgm:chMax val="1"/>
          <dgm:bulletEnabled val="1"/>
        </dgm:presLayoutVars>
      </dgm:prSet>
      <dgm:spPr/>
      <dgm:t>
        <a:bodyPr/>
        <a:lstStyle/>
        <a:p>
          <a:endParaRPr lang="en-US"/>
        </a:p>
      </dgm:t>
    </dgm:pt>
    <dgm:pt modelId="{2023D2F1-91B2-404A-A260-FACE68228950}" type="pres">
      <dgm:prSet presAssocID="{DB525A74-B158-4543-A35F-977EFF79EA4A}" presName="descendantText" presStyleLbl="alignAcc1" presStyleIdx="0" presStyleCnt="3">
        <dgm:presLayoutVars>
          <dgm:bulletEnabled val="1"/>
        </dgm:presLayoutVars>
      </dgm:prSet>
      <dgm:spPr/>
      <dgm:t>
        <a:bodyPr/>
        <a:lstStyle/>
        <a:p>
          <a:endParaRPr lang="en-US"/>
        </a:p>
      </dgm:t>
    </dgm:pt>
    <dgm:pt modelId="{EA6FF934-F0E5-45ED-8394-BDB63CC752D1}" type="pres">
      <dgm:prSet presAssocID="{4A3D6D80-531E-4EF2-8C53-240CC9D45D54}" presName="sp" presStyleCnt="0"/>
      <dgm:spPr/>
    </dgm:pt>
    <dgm:pt modelId="{614573D6-9A3E-4951-A9AD-685B024CA85F}" type="pres">
      <dgm:prSet presAssocID="{190184A9-CF89-489F-A95F-AA3C1E43209B}" presName="composite" presStyleCnt="0"/>
      <dgm:spPr/>
    </dgm:pt>
    <dgm:pt modelId="{F9D0A597-68BA-45E7-9D7C-3F5781914800}" type="pres">
      <dgm:prSet presAssocID="{190184A9-CF89-489F-A95F-AA3C1E43209B}" presName="parentText" presStyleLbl="alignNode1" presStyleIdx="1" presStyleCnt="3">
        <dgm:presLayoutVars>
          <dgm:chMax val="1"/>
          <dgm:bulletEnabled val="1"/>
        </dgm:presLayoutVars>
      </dgm:prSet>
      <dgm:spPr/>
      <dgm:t>
        <a:bodyPr/>
        <a:lstStyle/>
        <a:p>
          <a:endParaRPr lang="en-US"/>
        </a:p>
      </dgm:t>
    </dgm:pt>
    <dgm:pt modelId="{D5F39946-4E43-4286-949B-3B1BDC3A9C6C}" type="pres">
      <dgm:prSet presAssocID="{190184A9-CF89-489F-A95F-AA3C1E43209B}" presName="descendantText" presStyleLbl="alignAcc1" presStyleIdx="1" presStyleCnt="3">
        <dgm:presLayoutVars>
          <dgm:bulletEnabled val="1"/>
        </dgm:presLayoutVars>
      </dgm:prSet>
      <dgm:spPr/>
      <dgm:t>
        <a:bodyPr/>
        <a:lstStyle/>
        <a:p>
          <a:endParaRPr lang="en-US"/>
        </a:p>
      </dgm:t>
    </dgm:pt>
    <dgm:pt modelId="{D0ADEE7D-0F22-4D9D-8B37-EFF5A10B0AFE}" type="pres">
      <dgm:prSet presAssocID="{351A56CE-303A-4D56-9752-A1DBAA96E441}" presName="sp" presStyleCnt="0"/>
      <dgm:spPr/>
    </dgm:pt>
    <dgm:pt modelId="{180F2D40-680C-4CC3-B42A-1677EC092975}" type="pres">
      <dgm:prSet presAssocID="{F019DE38-B1BA-4E6E-B8F4-FD9D2ED1F406}" presName="composite" presStyleCnt="0"/>
      <dgm:spPr/>
    </dgm:pt>
    <dgm:pt modelId="{C4AAE307-7A90-4F21-B044-4B3BC77A0E84}" type="pres">
      <dgm:prSet presAssocID="{F019DE38-B1BA-4E6E-B8F4-FD9D2ED1F406}" presName="parentText" presStyleLbl="alignNode1" presStyleIdx="2" presStyleCnt="3">
        <dgm:presLayoutVars>
          <dgm:chMax val="1"/>
          <dgm:bulletEnabled val="1"/>
        </dgm:presLayoutVars>
      </dgm:prSet>
      <dgm:spPr/>
      <dgm:t>
        <a:bodyPr/>
        <a:lstStyle/>
        <a:p>
          <a:endParaRPr lang="en-US"/>
        </a:p>
      </dgm:t>
    </dgm:pt>
    <dgm:pt modelId="{81640082-710D-4DCD-9C4D-E6DB86E69212}" type="pres">
      <dgm:prSet presAssocID="{F019DE38-B1BA-4E6E-B8F4-FD9D2ED1F406}" presName="descendantText" presStyleLbl="alignAcc1" presStyleIdx="2" presStyleCnt="3">
        <dgm:presLayoutVars>
          <dgm:bulletEnabled val="1"/>
        </dgm:presLayoutVars>
      </dgm:prSet>
      <dgm:spPr/>
      <dgm:t>
        <a:bodyPr/>
        <a:lstStyle/>
        <a:p>
          <a:endParaRPr lang="en-US"/>
        </a:p>
      </dgm:t>
    </dgm:pt>
  </dgm:ptLst>
  <dgm:cxnLst>
    <dgm:cxn modelId="{61E27495-898B-4BA9-B240-AB2E0EAFB5A2}" type="presOf" srcId="{5D72DACB-4180-45A6-AFDD-98D070C0991C}" destId="{D5F39946-4E43-4286-949B-3B1BDC3A9C6C}" srcOrd="0" destOrd="1" presId="urn:microsoft.com/office/officeart/2005/8/layout/chevron2"/>
    <dgm:cxn modelId="{025FC3A3-A3D9-4EAC-9F42-781D13DECF02}" srcId="{9412AF3B-C9C0-4081-9C35-36C224042281}" destId="{F019DE38-B1BA-4E6E-B8F4-FD9D2ED1F406}" srcOrd="2" destOrd="0" parTransId="{782CE175-4E1A-4829-885E-2FDB22E01AF3}" sibTransId="{9BEBD8DE-75B1-4973-B32E-EAF8D6F0FEBB}"/>
    <dgm:cxn modelId="{ED9EF848-57EC-49B2-AA8E-65B2F8C00883}" type="presOf" srcId="{9412AF3B-C9C0-4081-9C35-36C224042281}" destId="{661B0D77-A90E-49AA-8657-15C2AEE5DF2A}" srcOrd="0" destOrd="0" presId="urn:microsoft.com/office/officeart/2005/8/layout/chevron2"/>
    <dgm:cxn modelId="{7666052C-60BB-466C-A613-462609C3330D}" type="presOf" srcId="{557CE777-B46A-433F-B52F-E5154B75C4A8}" destId="{81640082-710D-4DCD-9C4D-E6DB86E69212}" srcOrd="0" destOrd="1" presId="urn:microsoft.com/office/officeart/2005/8/layout/chevron2"/>
    <dgm:cxn modelId="{856269C1-F53B-4044-A383-3E6834F85FD1}" srcId="{190184A9-CF89-489F-A95F-AA3C1E43209B}" destId="{0BE6C429-23AA-41CA-AD97-D5F72C8B0982}" srcOrd="0" destOrd="0" parTransId="{DF7DD5FE-4358-4302-8511-0ADE2F49D5CE}" sibTransId="{22C44988-695A-4F04-A2A5-0A262E283F8C}"/>
    <dgm:cxn modelId="{9B7D9780-E2E1-4EEF-9E17-47E078A42694}" srcId="{190184A9-CF89-489F-A95F-AA3C1E43209B}" destId="{5D72DACB-4180-45A6-AFDD-98D070C0991C}" srcOrd="1" destOrd="0" parTransId="{D2D4D822-4A09-417E-B514-94C5E392B8ED}" sibTransId="{6DA83773-801D-4BB3-95AC-E55BAE282A03}"/>
    <dgm:cxn modelId="{89908250-9004-4167-BB09-D91CE1A66C15}" srcId="{DB525A74-B158-4543-A35F-977EFF79EA4A}" destId="{D1C41F20-E84C-47C5-B33E-A60C071E7B8B}" srcOrd="0" destOrd="0" parTransId="{4B54AB8E-1C43-48AA-8E13-DCA68F83A67F}" sibTransId="{F5C8A916-4DEF-4580-A0CD-CF1C6DF2554D}"/>
    <dgm:cxn modelId="{B93F46B5-596E-492E-A945-B48247EF1FCB}" type="presOf" srcId="{D3F2AC01-7370-4BA5-A49E-A8255BFA4499}" destId="{81640082-710D-4DCD-9C4D-E6DB86E69212}" srcOrd="0" destOrd="0" presId="urn:microsoft.com/office/officeart/2005/8/layout/chevron2"/>
    <dgm:cxn modelId="{50D46A84-E556-4FFF-8053-26D3D068900B}" type="presOf" srcId="{DB525A74-B158-4543-A35F-977EFF79EA4A}" destId="{8A057A46-B733-4B41-8586-F32A1524CF42}" srcOrd="0" destOrd="0" presId="urn:microsoft.com/office/officeart/2005/8/layout/chevron2"/>
    <dgm:cxn modelId="{290FA073-0B85-4073-9784-D098BA4329A0}" type="presOf" srcId="{190184A9-CF89-489F-A95F-AA3C1E43209B}" destId="{F9D0A597-68BA-45E7-9D7C-3F5781914800}" srcOrd="0" destOrd="0" presId="urn:microsoft.com/office/officeart/2005/8/layout/chevron2"/>
    <dgm:cxn modelId="{8174FB79-2EEF-46B7-9BC9-BA783AC3DC45}" srcId="{DB525A74-B158-4543-A35F-977EFF79EA4A}" destId="{02791B7F-3BDF-4AB1-A103-B112674A6626}" srcOrd="1" destOrd="0" parTransId="{8AD2E29A-53C7-4990-9C40-440C05AA7CCB}" sibTransId="{9782FA32-8FD0-42B2-B42B-E3D84A76CC51}"/>
    <dgm:cxn modelId="{2885948D-CE68-46F7-948C-898ACE045321}" type="presOf" srcId="{02791B7F-3BDF-4AB1-A103-B112674A6626}" destId="{2023D2F1-91B2-404A-A260-FACE68228950}" srcOrd="0" destOrd="1" presId="urn:microsoft.com/office/officeart/2005/8/layout/chevron2"/>
    <dgm:cxn modelId="{A0111C75-8996-48AA-BC34-F10B5D0B2242}" type="presOf" srcId="{D1C41F20-E84C-47C5-B33E-A60C071E7B8B}" destId="{2023D2F1-91B2-404A-A260-FACE68228950}" srcOrd="0" destOrd="0" presId="urn:microsoft.com/office/officeart/2005/8/layout/chevron2"/>
    <dgm:cxn modelId="{26995A1B-489E-4F6F-9040-8FFA3C88FEEB}" type="presOf" srcId="{F019DE38-B1BA-4E6E-B8F4-FD9D2ED1F406}" destId="{C4AAE307-7A90-4F21-B044-4B3BC77A0E84}" srcOrd="0" destOrd="0" presId="urn:microsoft.com/office/officeart/2005/8/layout/chevron2"/>
    <dgm:cxn modelId="{EFCAB472-1DDB-4E94-97A2-359D785014F5}" srcId="{9412AF3B-C9C0-4081-9C35-36C224042281}" destId="{190184A9-CF89-489F-A95F-AA3C1E43209B}" srcOrd="1" destOrd="0" parTransId="{61A18D3E-D8DE-42F1-A23B-6761AFB0F8C7}" sibTransId="{351A56CE-303A-4D56-9752-A1DBAA96E441}"/>
    <dgm:cxn modelId="{6D6211F4-97EC-4014-893C-F62297155D46}" srcId="{9412AF3B-C9C0-4081-9C35-36C224042281}" destId="{DB525A74-B158-4543-A35F-977EFF79EA4A}" srcOrd="0" destOrd="0" parTransId="{4B75954F-98DD-4C45-BF54-069CA1AEA423}" sibTransId="{4A3D6D80-531E-4EF2-8C53-240CC9D45D54}"/>
    <dgm:cxn modelId="{E75431C4-6AA0-4CC9-AB6E-95D932839980}" srcId="{F019DE38-B1BA-4E6E-B8F4-FD9D2ED1F406}" destId="{557CE777-B46A-433F-B52F-E5154B75C4A8}" srcOrd="1" destOrd="0" parTransId="{0687DF8A-C724-45CE-818E-E7D0E38A3F17}" sibTransId="{0A2C7832-D5F1-4A85-8B5E-F10224BB1127}"/>
    <dgm:cxn modelId="{30A06BEB-842B-40F7-ADBF-C6131E48ED55}" type="presOf" srcId="{0BE6C429-23AA-41CA-AD97-D5F72C8B0982}" destId="{D5F39946-4E43-4286-949B-3B1BDC3A9C6C}" srcOrd="0" destOrd="0" presId="urn:microsoft.com/office/officeart/2005/8/layout/chevron2"/>
    <dgm:cxn modelId="{711077EF-4FBD-4AE1-816C-BD2FBD767D2E}" srcId="{F019DE38-B1BA-4E6E-B8F4-FD9D2ED1F406}" destId="{D3F2AC01-7370-4BA5-A49E-A8255BFA4499}" srcOrd="0" destOrd="0" parTransId="{A3007432-0427-4483-B647-9C007D3F0CCF}" sibTransId="{86DB94F4-A591-49A1-B49A-08DD080E1D11}"/>
    <dgm:cxn modelId="{93F55E9A-B1F7-496B-B7A2-F6786040E16F}" type="presParOf" srcId="{661B0D77-A90E-49AA-8657-15C2AEE5DF2A}" destId="{7C879DA6-E795-4E53-A787-FAD5E397ABB1}" srcOrd="0" destOrd="0" presId="urn:microsoft.com/office/officeart/2005/8/layout/chevron2"/>
    <dgm:cxn modelId="{64AEAA71-AD5C-4D1D-BBE4-48035707EB6A}" type="presParOf" srcId="{7C879DA6-E795-4E53-A787-FAD5E397ABB1}" destId="{8A057A46-B733-4B41-8586-F32A1524CF42}" srcOrd="0" destOrd="0" presId="urn:microsoft.com/office/officeart/2005/8/layout/chevron2"/>
    <dgm:cxn modelId="{00FD63D8-A448-43E3-913D-1CB070EF26D7}" type="presParOf" srcId="{7C879DA6-E795-4E53-A787-FAD5E397ABB1}" destId="{2023D2F1-91B2-404A-A260-FACE68228950}" srcOrd="1" destOrd="0" presId="urn:microsoft.com/office/officeart/2005/8/layout/chevron2"/>
    <dgm:cxn modelId="{5FDE5044-6A7F-40EE-AD79-FCD99AA06911}" type="presParOf" srcId="{661B0D77-A90E-49AA-8657-15C2AEE5DF2A}" destId="{EA6FF934-F0E5-45ED-8394-BDB63CC752D1}" srcOrd="1" destOrd="0" presId="urn:microsoft.com/office/officeart/2005/8/layout/chevron2"/>
    <dgm:cxn modelId="{9957D7A2-17DA-4126-827D-5BAE289AC1B3}" type="presParOf" srcId="{661B0D77-A90E-49AA-8657-15C2AEE5DF2A}" destId="{614573D6-9A3E-4951-A9AD-685B024CA85F}" srcOrd="2" destOrd="0" presId="urn:microsoft.com/office/officeart/2005/8/layout/chevron2"/>
    <dgm:cxn modelId="{4375D306-8CB4-4B47-96D5-4399891CD1CE}" type="presParOf" srcId="{614573D6-9A3E-4951-A9AD-685B024CA85F}" destId="{F9D0A597-68BA-45E7-9D7C-3F5781914800}" srcOrd="0" destOrd="0" presId="urn:microsoft.com/office/officeart/2005/8/layout/chevron2"/>
    <dgm:cxn modelId="{27D9E643-B544-4D18-AED1-17267BCF998F}" type="presParOf" srcId="{614573D6-9A3E-4951-A9AD-685B024CA85F}" destId="{D5F39946-4E43-4286-949B-3B1BDC3A9C6C}" srcOrd="1" destOrd="0" presId="urn:microsoft.com/office/officeart/2005/8/layout/chevron2"/>
    <dgm:cxn modelId="{C5DF446D-6B31-417B-8B3B-E264FE6C73F7}" type="presParOf" srcId="{661B0D77-A90E-49AA-8657-15C2AEE5DF2A}" destId="{D0ADEE7D-0F22-4D9D-8B37-EFF5A10B0AFE}" srcOrd="3" destOrd="0" presId="urn:microsoft.com/office/officeart/2005/8/layout/chevron2"/>
    <dgm:cxn modelId="{EE6C65F6-ABD9-471C-906C-5CEFC63D6484}" type="presParOf" srcId="{661B0D77-A90E-49AA-8657-15C2AEE5DF2A}" destId="{180F2D40-680C-4CC3-B42A-1677EC092975}" srcOrd="4" destOrd="0" presId="urn:microsoft.com/office/officeart/2005/8/layout/chevron2"/>
    <dgm:cxn modelId="{16A9FC4A-A259-4A49-A466-282C6BC4BD82}" type="presParOf" srcId="{180F2D40-680C-4CC3-B42A-1677EC092975}" destId="{C4AAE307-7A90-4F21-B044-4B3BC77A0E84}" srcOrd="0" destOrd="0" presId="urn:microsoft.com/office/officeart/2005/8/layout/chevron2"/>
    <dgm:cxn modelId="{E1B2F573-C030-42F5-8502-FC44F55DE856}" type="presParOf" srcId="{180F2D40-680C-4CC3-B42A-1677EC092975}" destId="{81640082-710D-4DCD-9C4D-E6DB86E69212}" srcOrd="1" destOrd="0" presId="urn:microsoft.com/office/officeart/2005/8/layout/chevron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5E3EDB7-2D7F-4ACF-9F77-CC08E489450C}" type="doc">
      <dgm:prSet loTypeId="urn:microsoft.com/office/officeart/2005/8/layout/cycle2" loCatId="cycle" qsTypeId="urn:microsoft.com/office/officeart/2005/8/quickstyle/simple1" qsCatId="simple" csTypeId="urn:microsoft.com/office/officeart/2005/8/colors/colorful3" csCatId="colorful" phldr="1"/>
      <dgm:spPr/>
      <dgm:t>
        <a:bodyPr/>
        <a:lstStyle/>
        <a:p>
          <a:endParaRPr lang="en-US"/>
        </a:p>
      </dgm:t>
    </dgm:pt>
    <dgm:pt modelId="{18D05913-5661-4AD3-99C1-9866639C1308}">
      <dgm:prSet phldrT="[Text]"/>
      <dgm:spPr/>
      <dgm:t>
        <a:bodyPr/>
        <a:lstStyle/>
        <a:p>
          <a:r>
            <a:rPr lang="en-US" dirty="0" smtClean="0"/>
            <a:t>Listening </a:t>
          </a:r>
          <a:endParaRPr lang="en-US" dirty="0"/>
        </a:p>
      </dgm:t>
    </dgm:pt>
    <dgm:pt modelId="{37B21C74-D384-4099-81BC-3CAA4D717843}" type="parTrans" cxnId="{D04A8669-AFCD-445F-AD04-E4A88A2BD1E2}">
      <dgm:prSet/>
      <dgm:spPr/>
      <dgm:t>
        <a:bodyPr/>
        <a:lstStyle/>
        <a:p>
          <a:endParaRPr lang="en-US"/>
        </a:p>
      </dgm:t>
    </dgm:pt>
    <dgm:pt modelId="{4E640FE0-64B3-438E-8DF9-45C3F06CADAC}" type="sibTrans" cxnId="{D04A8669-AFCD-445F-AD04-E4A88A2BD1E2}">
      <dgm:prSet/>
      <dgm:spPr/>
      <dgm:t>
        <a:bodyPr/>
        <a:lstStyle/>
        <a:p>
          <a:endParaRPr lang="en-US"/>
        </a:p>
      </dgm:t>
    </dgm:pt>
    <dgm:pt modelId="{C694092B-3F6F-49B2-9CE5-5C61CBA7D1AD}">
      <dgm:prSet phldrT="[Text]"/>
      <dgm:spPr/>
      <dgm:t>
        <a:bodyPr/>
        <a:lstStyle/>
        <a:p>
          <a:r>
            <a:rPr lang="en-US" dirty="0" smtClean="0"/>
            <a:t>Buddy Reading</a:t>
          </a:r>
          <a:endParaRPr lang="en-US" dirty="0"/>
        </a:p>
      </dgm:t>
    </dgm:pt>
    <dgm:pt modelId="{DA69E0F4-0744-44C6-9557-7D62487475F4}" type="parTrans" cxnId="{880F8675-D0D8-4C37-BC7D-0AF526232120}">
      <dgm:prSet/>
      <dgm:spPr/>
      <dgm:t>
        <a:bodyPr/>
        <a:lstStyle/>
        <a:p>
          <a:endParaRPr lang="en-US"/>
        </a:p>
      </dgm:t>
    </dgm:pt>
    <dgm:pt modelId="{B4DB03CF-9A1E-4864-B173-9CD9256BD46D}" type="sibTrans" cxnId="{880F8675-D0D8-4C37-BC7D-0AF526232120}">
      <dgm:prSet/>
      <dgm:spPr/>
      <dgm:t>
        <a:bodyPr/>
        <a:lstStyle/>
        <a:p>
          <a:endParaRPr lang="en-US"/>
        </a:p>
      </dgm:t>
    </dgm:pt>
    <dgm:pt modelId="{E5F3F32B-43B2-4EFB-9DB6-0E8F8FC99504}">
      <dgm:prSet phldrT="[Text]"/>
      <dgm:spPr/>
      <dgm:t>
        <a:bodyPr/>
        <a:lstStyle/>
        <a:p>
          <a:r>
            <a:rPr lang="en-US" dirty="0" smtClean="0"/>
            <a:t>Spelling</a:t>
          </a:r>
          <a:endParaRPr lang="en-US" dirty="0"/>
        </a:p>
      </dgm:t>
    </dgm:pt>
    <dgm:pt modelId="{673213DC-894F-4C2C-8663-E41EAE33F35A}" type="parTrans" cxnId="{82419F82-CA24-49C7-9819-3EF3031A9DC3}">
      <dgm:prSet/>
      <dgm:spPr/>
      <dgm:t>
        <a:bodyPr/>
        <a:lstStyle/>
        <a:p>
          <a:endParaRPr lang="en-US"/>
        </a:p>
      </dgm:t>
    </dgm:pt>
    <dgm:pt modelId="{4B76A08D-D2A9-441D-BA61-90AAA6109B13}" type="sibTrans" cxnId="{82419F82-CA24-49C7-9819-3EF3031A9DC3}">
      <dgm:prSet/>
      <dgm:spPr/>
      <dgm:t>
        <a:bodyPr/>
        <a:lstStyle/>
        <a:p>
          <a:endParaRPr lang="en-US"/>
        </a:p>
      </dgm:t>
    </dgm:pt>
    <dgm:pt modelId="{917E8BB3-351A-4638-ACAD-CEA3F510E3F1}">
      <dgm:prSet phldrT="[Text]"/>
      <dgm:spPr/>
      <dgm:t>
        <a:bodyPr/>
        <a:lstStyle/>
        <a:p>
          <a:r>
            <a:rPr lang="en-US" dirty="0" smtClean="0"/>
            <a:t>Overhead</a:t>
          </a:r>
          <a:endParaRPr lang="en-US" dirty="0"/>
        </a:p>
      </dgm:t>
    </dgm:pt>
    <dgm:pt modelId="{407716E3-BCB9-4BAA-95AB-FBD386644771}" type="parTrans" cxnId="{34E3C7D9-80FF-4A88-BB3B-DFEA48CE5730}">
      <dgm:prSet/>
      <dgm:spPr/>
      <dgm:t>
        <a:bodyPr/>
        <a:lstStyle/>
        <a:p>
          <a:endParaRPr lang="en-US"/>
        </a:p>
      </dgm:t>
    </dgm:pt>
    <dgm:pt modelId="{38E800D4-0B6E-46D3-83F4-7F2AAE3649F7}" type="sibTrans" cxnId="{34E3C7D9-80FF-4A88-BB3B-DFEA48CE5730}">
      <dgm:prSet/>
      <dgm:spPr/>
      <dgm:t>
        <a:bodyPr/>
        <a:lstStyle/>
        <a:p>
          <a:endParaRPr lang="en-US"/>
        </a:p>
      </dgm:t>
    </dgm:pt>
    <dgm:pt modelId="{EFF4960E-5520-4CAE-B9C3-08463EAF69DF}">
      <dgm:prSet phldrT="[Text]"/>
      <dgm:spPr/>
      <dgm:t>
        <a:bodyPr/>
        <a:lstStyle/>
        <a:p>
          <a:r>
            <a:rPr lang="en-US" dirty="0" smtClean="0"/>
            <a:t>Computer </a:t>
          </a:r>
          <a:endParaRPr lang="en-US" dirty="0"/>
        </a:p>
      </dgm:t>
    </dgm:pt>
    <dgm:pt modelId="{9E6FFA0E-77F7-4659-9B42-B7D607EA55E7}" type="parTrans" cxnId="{400CD39F-688A-4A63-827B-4F3680EA76D6}">
      <dgm:prSet/>
      <dgm:spPr/>
      <dgm:t>
        <a:bodyPr/>
        <a:lstStyle/>
        <a:p>
          <a:endParaRPr lang="en-US"/>
        </a:p>
      </dgm:t>
    </dgm:pt>
    <dgm:pt modelId="{519A03D2-BAA6-45B7-8429-5C040B77B8C9}" type="sibTrans" cxnId="{400CD39F-688A-4A63-827B-4F3680EA76D6}">
      <dgm:prSet/>
      <dgm:spPr/>
      <dgm:t>
        <a:bodyPr/>
        <a:lstStyle/>
        <a:p>
          <a:endParaRPr lang="en-US"/>
        </a:p>
      </dgm:t>
    </dgm:pt>
    <dgm:pt modelId="{1B3AFED0-96A8-4060-9A7D-64EC52B885FD}">
      <dgm:prSet phldrT="[Text]"/>
      <dgm:spPr/>
      <dgm:t>
        <a:bodyPr/>
        <a:lstStyle/>
        <a:p>
          <a:r>
            <a:rPr lang="en-US" dirty="0" smtClean="0"/>
            <a:t>Handwriting</a:t>
          </a:r>
          <a:endParaRPr lang="en-US" dirty="0"/>
        </a:p>
      </dgm:t>
    </dgm:pt>
    <dgm:pt modelId="{2A16B0C3-FD9B-437A-8DDC-9B939928CB60}" type="parTrans" cxnId="{01ED4123-F14B-4DFA-8566-ADCEAD20FE0D}">
      <dgm:prSet/>
      <dgm:spPr/>
      <dgm:t>
        <a:bodyPr/>
        <a:lstStyle/>
        <a:p>
          <a:endParaRPr lang="en-US"/>
        </a:p>
      </dgm:t>
    </dgm:pt>
    <dgm:pt modelId="{930CC4DC-7F9E-49D9-97B7-A752C6EC96E4}" type="sibTrans" cxnId="{01ED4123-F14B-4DFA-8566-ADCEAD20FE0D}">
      <dgm:prSet/>
      <dgm:spPr/>
      <dgm:t>
        <a:bodyPr/>
        <a:lstStyle/>
        <a:p>
          <a:endParaRPr lang="en-US"/>
        </a:p>
      </dgm:t>
    </dgm:pt>
    <dgm:pt modelId="{E3154D7A-8BB3-4207-8173-F6207026B2A5}" type="pres">
      <dgm:prSet presAssocID="{15E3EDB7-2D7F-4ACF-9F77-CC08E489450C}" presName="cycle" presStyleCnt="0">
        <dgm:presLayoutVars>
          <dgm:dir/>
          <dgm:resizeHandles val="exact"/>
        </dgm:presLayoutVars>
      </dgm:prSet>
      <dgm:spPr/>
      <dgm:t>
        <a:bodyPr/>
        <a:lstStyle/>
        <a:p>
          <a:endParaRPr lang="en-US"/>
        </a:p>
      </dgm:t>
    </dgm:pt>
    <dgm:pt modelId="{0785BD07-1183-415E-823E-199239601270}" type="pres">
      <dgm:prSet presAssocID="{18D05913-5661-4AD3-99C1-9866639C1308}" presName="node" presStyleLbl="node1" presStyleIdx="0" presStyleCnt="6">
        <dgm:presLayoutVars>
          <dgm:bulletEnabled val="1"/>
        </dgm:presLayoutVars>
      </dgm:prSet>
      <dgm:spPr/>
      <dgm:t>
        <a:bodyPr/>
        <a:lstStyle/>
        <a:p>
          <a:endParaRPr lang="en-US"/>
        </a:p>
      </dgm:t>
    </dgm:pt>
    <dgm:pt modelId="{3B31CAB9-3AB7-4841-877A-582455D1C56D}" type="pres">
      <dgm:prSet presAssocID="{4E640FE0-64B3-438E-8DF9-45C3F06CADAC}" presName="sibTrans" presStyleLbl="sibTrans2D1" presStyleIdx="0" presStyleCnt="6"/>
      <dgm:spPr/>
      <dgm:t>
        <a:bodyPr/>
        <a:lstStyle/>
        <a:p>
          <a:endParaRPr lang="en-US"/>
        </a:p>
      </dgm:t>
    </dgm:pt>
    <dgm:pt modelId="{652E9414-F78A-4618-B726-D3AA4EA18A58}" type="pres">
      <dgm:prSet presAssocID="{4E640FE0-64B3-438E-8DF9-45C3F06CADAC}" presName="connectorText" presStyleLbl="sibTrans2D1" presStyleIdx="0" presStyleCnt="6"/>
      <dgm:spPr/>
      <dgm:t>
        <a:bodyPr/>
        <a:lstStyle/>
        <a:p>
          <a:endParaRPr lang="en-US"/>
        </a:p>
      </dgm:t>
    </dgm:pt>
    <dgm:pt modelId="{12059BD8-14D7-4160-B4D3-F3F9F713163A}" type="pres">
      <dgm:prSet presAssocID="{C694092B-3F6F-49B2-9CE5-5C61CBA7D1AD}" presName="node" presStyleLbl="node1" presStyleIdx="1" presStyleCnt="6">
        <dgm:presLayoutVars>
          <dgm:bulletEnabled val="1"/>
        </dgm:presLayoutVars>
      </dgm:prSet>
      <dgm:spPr/>
      <dgm:t>
        <a:bodyPr/>
        <a:lstStyle/>
        <a:p>
          <a:endParaRPr lang="en-US"/>
        </a:p>
      </dgm:t>
    </dgm:pt>
    <dgm:pt modelId="{AFA2197B-9508-4253-BA7B-3374BF00B6C0}" type="pres">
      <dgm:prSet presAssocID="{B4DB03CF-9A1E-4864-B173-9CD9256BD46D}" presName="sibTrans" presStyleLbl="sibTrans2D1" presStyleIdx="1" presStyleCnt="6"/>
      <dgm:spPr/>
      <dgm:t>
        <a:bodyPr/>
        <a:lstStyle/>
        <a:p>
          <a:endParaRPr lang="en-US"/>
        </a:p>
      </dgm:t>
    </dgm:pt>
    <dgm:pt modelId="{72DAB409-983A-4A79-ABF5-F4492D7556F6}" type="pres">
      <dgm:prSet presAssocID="{B4DB03CF-9A1E-4864-B173-9CD9256BD46D}" presName="connectorText" presStyleLbl="sibTrans2D1" presStyleIdx="1" presStyleCnt="6"/>
      <dgm:spPr/>
      <dgm:t>
        <a:bodyPr/>
        <a:lstStyle/>
        <a:p>
          <a:endParaRPr lang="en-US"/>
        </a:p>
      </dgm:t>
    </dgm:pt>
    <dgm:pt modelId="{F3CB835E-FC3A-4A7A-90EF-8E2510454A8A}" type="pres">
      <dgm:prSet presAssocID="{E5F3F32B-43B2-4EFB-9DB6-0E8F8FC99504}" presName="node" presStyleLbl="node1" presStyleIdx="2" presStyleCnt="6">
        <dgm:presLayoutVars>
          <dgm:bulletEnabled val="1"/>
        </dgm:presLayoutVars>
      </dgm:prSet>
      <dgm:spPr/>
      <dgm:t>
        <a:bodyPr/>
        <a:lstStyle/>
        <a:p>
          <a:endParaRPr lang="en-US"/>
        </a:p>
      </dgm:t>
    </dgm:pt>
    <dgm:pt modelId="{6D17CD0C-78DF-4262-B308-4BDDA54F3798}" type="pres">
      <dgm:prSet presAssocID="{4B76A08D-D2A9-441D-BA61-90AAA6109B13}" presName="sibTrans" presStyleLbl="sibTrans2D1" presStyleIdx="2" presStyleCnt="6"/>
      <dgm:spPr/>
      <dgm:t>
        <a:bodyPr/>
        <a:lstStyle/>
        <a:p>
          <a:endParaRPr lang="en-US"/>
        </a:p>
      </dgm:t>
    </dgm:pt>
    <dgm:pt modelId="{79D906C2-3A67-417B-A498-9633CB41C0ED}" type="pres">
      <dgm:prSet presAssocID="{4B76A08D-D2A9-441D-BA61-90AAA6109B13}" presName="connectorText" presStyleLbl="sibTrans2D1" presStyleIdx="2" presStyleCnt="6"/>
      <dgm:spPr/>
      <dgm:t>
        <a:bodyPr/>
        <a:lstStyle/>
        <a:p>
          <a:endParaRPr lang="en-US"/>
        </a:p>
      </dgm:t>
    </dgm:pt>
    <dgm:pt modelId="{AD7B8A59-D50E-4B97-9F68-3CF21DF429E1}" type="pres">
      <dgm:prSet presAssocID="{917E8BB3-351A-4638-ACAD-CEA3F510E3F1}" presName="node" presStyleLbl="node1" presStyleIdx="3" presStyleCnt="6">
        <dgm:presLayoutVars>
          <dgm:bulletEnabled val="1"/>
        </dgm:presLayoutVars>
      </dgm:prSet>
      <dgm:spPr/>
      <dgm:t>
        <a:bodyPr/>
        <a:lstStyle/>
        <a:p>
          <a:endParaRPr lang="en-US"/>
        </a:p>
      </dgm:t>
    </dgm:pt>
    <dgm:pt modelId="{EC6A07D9-3EE4-4080-8452-093C2B310982}" type="pres">
      <dgm:prSet presAssocID="{38E800D4-0B6E-46D3-83F4-7F2AAE3649F7}" presName="sibTrans" presStyleLbl="sibTrans2D1" presStyleIdx="3" presStyleCnt="6"/>
      <dgm:spPr/>
      <dgm:t>
        <a:bodyPr/>
        <a:lstStyle/>
        <a:p>
          <a:endParaRPr lang="en-US"/>
        </a:p>
      </dgm:t>
    </dgm:pt>
    <dgm:pt modelId="{FA0F7853-D8DB-45FB-80BA-4F522522A58F}" type="pres">
      <dgm:prSet presAssocID="{38E800D4-0B6E-46D3-83F4-7F2AAE3649F7}" presName="connectorText" presStyleLbl="sibTrans2D1" presStyleIdx="3" presStyleCnt="6"/>
      <dgm:spPr/>
      <dgm:t>
        <a:bodyPr/>
        <a:lstStyle/>
        <a:p>
          <a:endParaRPr lang="en-US"/>
        </a:p>
      </dgm:t>
    </dgm:pt>
    <dgm:pt modelId="{E5B4D5AE-3902-4A64-9D17-D46D9E5E8800}" type="pres">
      <dgm:prSet presAssocID="{EFF4960E-5520-4CAE-B9C3-08463EAF69DF}" presName="node" presStyleLbl="node1" presStyleIdx="4" presStyleCnt="6">
        <dgm:presLayoutVars>
          <dgm:bulletEnabled val="1"/>
        </dgm:presLayoutVars>
      </dgm:prSet>
      <dgm:spPr/>
      <dgm:t>
        <a:bodyPr/>
        <a:lstStyle/>
        <a:p>
          <a:endParaRPr lang="en-US"/>
        </a:p>
      </dgm:t>
    </dgm:pt>
    <dgm:pt modelId="{0C9A6ABB-408B-46A0-88BA-C0441FD794D6}" type="pres">
      <dgm:prSet presAssocID="{519A03D2-BAA6-45B7-8429-5C040B77B8C9}" presName="sibTrans" presStyleLbl="sibTrans2D1" presStyleIdx="4" presStyleCnt="6"/>
      <dgm:spPr/>
      <dgm:t>
        <a:bodyPr/>
        <a:lstStyle/>
        <a:p>
          <a:endParaRPr lang="en-US"/>
        </a:p>
      </dgm:t>
    </dgm:pt>
    <dgm:pt modelId="{970BD634-57A0-48CB-BCC3-491D2B57260B}" type="pres">
      <dgm:prSet presAssocID="{519A03D2-BAA6-45B7-8429-5C040B77B8C9}" presName="connectorText" presStyleLbl="sibTrans2D1" presStyleIdx="4" presStyleCnt="6"/>
      <dgm:spPr/>
      <dgm:t>
        <a:bodyPr/>
        <a:lstStyle/>
        <a:p>
          <a:endParaRPr lang="en-US"/>
        </a:p>
      </dgm:t>
    </dgm:pt>
    <dgm:pt modelId="{A1C487F9-BE30-4FA6-97B0-4CEEC5945C6F}" type="pres">
      <dgm:prSet presAssocID="{1B3AFED0-96A8-4060-9A7D-64EC52B885FD}" presName="node" presStyleLbl="node1" presStyleIdx="5" presStyleCnt="6">
        <dgm:presLayoutVars>
          <dgm:bulletEnabled val="1"/>
        </dgm:presLayoutVars>
      </dgm:prSet>
      <dgm:spPr/>
      <dgm:t>
        <a:bodyPr/>
        <a:lstStyle/>
        <a:p>
          <a:endParaRPr lang="en-US"/>
        </a:p>
      </dgm:t>
    </dgm:pt>
    <dgm:pt modelId="{2173BB56-5722-45B0-88AC-EA6CBCFC3842}" type="pres">
      <dgm:prSet presAssocID="{930CC4DC-7F9E-49D9-97B7-A752C6EC96E4}" presName="sibTrans" presStyleLbl="sibTrans2D1" presStyleIdx="5" presStyleCnt="6"/>
      <dgm:spPr/>
      <dgm:t>
        <a:bodyPr/>
        <a:lstStyle/>
        <a:p>
          <a:endParaRPr lang="en-US"/>
        </a:p>
      </dgm:t>
    </dgm:pt>
    <dgm:pt modelId="{3F6E0062-83C9-4641-BA59-730CB82F4F10}" type="pres">
      <dgm:prSet presAssocID="{930CC4DC-7F9E-49D9-97B7-A752C6EC96E4}" presName="connectorText" presStyleLbl="sibTrans2D1" presStyleIdx="5" presStyleCnt="6"/>
      <dgm:spPr/>
      <dgm:t>
        <a:bodyPr/>
        <a:lstStyle/>
        <a:p>
          <a:endParaRPr lang="en-US"/>
        </a:p>
      </dgm:t>
    </dgm:pt>
  </dgm:ptLst>
  <dgm:cxnLst>
    <dgm:cxn modelId="{0D550510-B624-4962-8BFB-F2C41359F57D}" type="presOf" srcId="{15E3EDB7-2D7F-4ACF-9F77-CC08E489450C}" destId="{E3154D7A-8BB3-4207-8173-F6207026B2A5}" srcOrd="0" destOrd="0" presId="urn:microsoft.com/office/officeart/2005/8/layout/cycle2"/>
    <dgm:cxn modelId="{03549119-0CC4-4C24-9775-B8FB72CDD424}" type="presOf" srcId="{38E800D4-0B6E-46D3-83F4-7F2AAE3649F7}" destId="{EC6A07D9-3EE4-4080-8452-093C2B310982}" srcOrd="0" destOrd="0" presId="urn:microsoft.com/office/officeart/2005/8/layout/cycle2"/>
    <dgm:cxn modelId="{9BAD23FB-DC0F-42EA-9FAA-060BD1AFC59D}" type="presOf" srcId="{C694092B-3F6F-49B2-9CE5-5C61CBA7D1AD}" destId="{12059BD8-14D7-4160-B4D3-F3F9F713163A}" srcOrd="0" destOrd="0" presId="urn:microsoft.com/office/officeart/2005/8/layout/cycle2"/>
    <dgm:cxn modelId="{01ED4123-F14B-4DFA-8566-ADCEAD20FE0D}" srcId="{15E3EDB7-2D7F-4ACF-9F77-CC08E489450C}" destId="{1B3AFED0-96A8-4060-9A7D-64EC52B885FD}" srcOrd="5" destOrd="0" parTransId="{2A16B0C3-FD9B-437A-8DDC-9B939928CB60}" sibTransId="{930CC4DC-7F9E-49D9-97B7-A752C6EC96E4}"/>
    <dgm:cxn modelId="{880F8675-D0D8-4C37-BC7D-0AF526232120}" srcId="{15E3EDB7-2D7F-4ACF-9F77-CC08E489450C}" destId="{C694092B-3F6F-49B2-9CE5-5C61CBA7D1AD}" srcOrd="1" destOrd="0" parTransId="{DA69E0F4-0744-44C6-9557-7D62487475F4}" sibTransId="{B4DB03CF-9A1E-4864-B173-9CD9256BD46D}"/>
    <dgm:cxn modelId="{82419F82-CA24-49C7-9819-3EF3031A9DC3}" srcId="{15E3EDB7-2D7F-4ACF-9F77-CC08E489450C}" destId="{E5F3F32B-43B2-4EFB-9DB6-0E8F8FC99504}" srcOrd="2" destOrd="0" parTransId="{673213DC-894F-4C2C-8663-E41EAE33F35A}" sibTransId="{4B76A08D-D2A9-441D-BA61-90AAA6109B13}"/>
    <dgm:cxn modelId="{7242E711-75C0-403E-A2A9-A0FC191D96FE}" type="presOf" srcId="{519A03D2-BAA6-45B7-8429-5C040B77B8C9}" destId="{0C9A6ABB-408B-46A0-88BA-C0441FD794D6}" srcOrd="0" destOrd="0" presId="urn:microsoft.com/office/officeart/2005/8/layout/cycle2"/>
    <dgm:cxn modelId="{A5D810AA-C9E4-4DA0-A140-84D58343B406}" type="presOf" srcId="{18D05913-5661-4AD3-99C1-9866639C1308}" destId="{0785BD07-1183-415E-823E-199239601270}" srcOrd="0" destOrd="0" presId="urn:microsoft.com/office/officeart/2005/8/layout/cycle2"/>
    <dgm:cxn modelId="{A18D7272-4554-4811-95BA-9E0E5267675E}" type="presOf" srcId="{38E800D4-0B6E-46D3-83F4-7F2AAE3649F7}" destId="{FA0F7853-D8DB-45FB-80BA-4F522522A58F}" srcOrd="1" destOrd="0" presId="urn:microsoft.com/office/officeart/2005/8/layout/cycle2"/>
    <dgm:cxn modelId="{58240B8F-0AEC-4EF9-BD4D-6D71A6A9B799}" type="presOf" srcId="{930CC4DC-7F9E-49D9-97B7-A752C6EC96E4}" destId="{3F6E0062-83C9-4641-BA59-730CB82F4F10}" srcOrd="1" destOrd="0" presId="urn:microsoft.com/office/officeart/2005/8/layout/cycle2"/>
    <dgm:cxn modelId="{4571D1A0-3438-4295-A07C-0611618DAA3D}" type="presOf" srcId="{4B76A08D-D2A9-441D-BA61-90AAA6109B13}" destId="{79D906C2-3A67-417B-A498-9633CB41C0ED}" srcOrd="1" destOrd="0" presId="urn:microsoft.com/office/officeart/2005/8/layout/cycle2"/>
    <dgm:cxn modelId="{5B653B31-4069-42DB-B44C-02AFA979EA10}" type="presOf" srcId="{930CC4DC-7F9E-49D9-97B7-A752C6EC96E4}" destId="{2173BB56-5722-45B0-88AC-EA6CBCFC3842}" srcOrd="0" destOrd="0" presId="urn:microsoft.com/office/officeart/2005/8/layout/cycle2"/>
    <dgm:cxn modelId="{28F5A318-9B4E-4713-AA25-7CD67127F9C8}" type="presOf" srcId="{E5F3F32B-43B2-4EFB-9DB6-0E8F8FC99504}" destId="{F3CB835E-FC3A-4A7A-90EF-8E2510454A8A}" srcOrd="0" destOrd="0" presId="urn:microsoft.com/office/officeart/2005/8/layout/cycle2"/>
    <dgm:cxn modelId="{B976FBB1-6444-4740-9170-24CFC95F01C5}" type="presOf" srcId="{B4DB03CF-9A1E-4864-B173-9CD9256BD46D}" destId="{AFA2197B-9508-4253-BA7B-3374BF00B6C0}" srcOrd="0" destOrd="0" presId="urn:microsoft.com/office/officeart/2005/8/layout/cycle2"/>
    <dgm:cxn modelId="{398892A4-355F-4600-BBF2-4D5D61B63A65}" type="presOf" srcId="{4E640FE0-64B3-438E-8DF9-45C3F06CADAC}" destId="{652E9414-F78A-4618-B726-D3AA4EA18A58}" srcOrd="1" destOrd="0" presId="urn:microsoft.com/office/officeart/2005/8/layout/cycle2"/>
    <dgm:cxn modelId="{871A4A12-9CA6-4811-9776-379327A97672}" type="presOf" srcId="{B4DB03CF-9A1E-4864-B173-9CD9256BD46D}" destId="{72DAB409-983A-4A79-ABF5-F4492D7556F6}" srcOrd="1" destOrd="0" presId="urn:microsoft.com/office/officeart/2005/8/layout/cycle2"/>
    <dgm:cxn modelId="{400CD39F-688A-4A63-827B-4F3680EA76D6}" srcId="{15E3EDB7-2D7F-4ACF-9F77-CC08E489450C}" destId="{EFF4960E-5520-4CAE-B9C3-08463EAF69DF}" srcOrd="4" destOrd="0" parTransId="{9E6FFA0E-77F7-4659-9B42-B7D607EA55E7}" sibTransId="{519A03D2-BAA6-45B7-8429-5C040B77B8C9}"/>
    <dgm:cxn modelId="{C5E2F35C-6543-4FE6-90E5-99655132D2EB}" type="presOf" srcId="{519A03D2-BAA6-45B7-8429-5C040B77B8C9}" destId="{970BD634-57A0-48CB-BCC3-491D2B57260B}" srcOrd="1" destOrd="0" presId="urn:microsoft.com/office/officeart/2005/8/layout/cycle2"/>
    <dgm:cxn modelId="{C20C1047-63B9-491B-8D5F-9395347D1BEF}" type="presOf" srcId="{4B76A08D-D2A9-441D-BA61-90AAA6109B13}" destId="{6D17CD0C-78DF-4262-B308-4BDDA54F3798}" srcOrd="0" destOrd="0" presId="urn:microsoft.com/office/officeart/2005/8/layout/cycle2"/>
    <dgm:cxn modelId="{1873478D-60B4-4CD8-A034-FCF8DD8A8AD8}" type="presOf" srcId="{EFF4960E-5520-4CAE-B9C3-08463EAF69DF}" destId="{E5B4D5AE-3902-4A64-9D17-D46D9E5E8800}" srcOrd="0" destOrd="0" presId="urn:microsoft.com/office/officeart/2005/8/layout/cycle2"/>
    <dgm:cxn modelId="{A2C46DC6-60A6-4C04-885E-8C145A877A3B}" type="presOf" srcId="{1B3AFED0-96A8-4060-9A7D-64EC52B885FD}" destId="{A1C487F9-BE30-4FA6-97B0-4CEEC5945C6F}" srcOrd="0" destOrd="0" presId="urn:microsoft.com/office/officeart/2005/8/layout/cycle2"/>
    <dgm:cxn modelId="{34E3C7D9-80FF-4A88-BB3B-DFEA48CE5730}" srcId="{15E3EDB7-2D7F-4ACF-9F77-CC08E489450C}" destId="{917E8BB3-351A-4638-ACAD-CEA3F510E3F1}" srcOrd="3" destOrd="0" parTransId="{407716E3-BCB9-4BAA-95AB-FBD386644771}" sibTransId="{38E800D4-0B6E-46D3-83F4-7F2AAE3649F7}"/>
    <dgm:cxn modelId="{9A6E0652-1E37-45D0-9D83-654752824C61}" type="presOf" srcId="{917E8BB3-351A-4638-ACAD-CEA3F510E3F1}" destId="{AD7B8A59-D50E-4B97-9F68-3CF21DF429E1}" srcOrd="0" destOrd="0" presId="urn:microsoft.com/office/officeart/2005/8/layout/cycle2"/>
    <dgm:cxn modelId="{F30ED1F3-3F0E-44F2-9306-AA73437B696B}" type="presOf" srcId="{4E640FE0-64B3-438E-8DF9-45C3F06CADAC}" destId="{3B31CAB9-3AB7-4841-877A-582455D1C56D}" srcOrd="0" destOrd="0" presId="urn:microsoft.com/office/officeart/2005/8/layout/cycle2"/>
    <dgm:cxn modelId="{D04A8669-AFCD-445F-AD04-E4A88A2BD1E2}" srcId="{15E3EDB7-2D7F-4ACF-9F77-CC08E489450C}" destId="{18D05913-5661-4AD3-99C1-9866639C1308}" srcOrd="0" destOrd="0" parTransId="{37B21C74-D384-4099-81BC-3CAA4D717843}" sibTransId="{4E640FE0-64B3-438E-8DF9-45C3F06CADAC}"/>
    <dgm:cxn modelId="{072A8BC6-AFA8-45C5-A63A-F4A89A39376A}" type="presParOf" srcId="{E3154D7A-8BB3-4207-8173-F6207026B2A5}" destId="{0785BD07-1183-415E-823E-199239601270}" srcOrd="0" destOrd="0" presId="urn:microsoft.com/office/officeart/2005/8/layout/cycle2"/>
    <dgm:cxn modelId="{37132D5C-D576-492B-A7E9-2610EFF45DD3}" type="presParOf" srcId="{E3154D7A-8BB3-4207-8173-F6207026B2A5}" destId="{3B31CAB9-3AB7-4841-877A-582455D1C56D}" srcOrd="1" destOrd="0" presId="urn:microsoft.com/office/officeart/2005/8/layout/cycle2"/>
    <dgm:cxn modelId="{8F422C9E-FFF5-4E80-B107-12771C3D56C2}" type="presParOf" srcId="{3B31CAB9-3AB7-4841-877A-582455D1C56D}" destId="{652E9414-F78A-4618-B726-D3AA4EA18A58}" srcOrd="0" destOrd="0" presId="urn:microsoft.com/office/officeart/2005/8/layout/cycle2"/>
    <dgm:cxn modelId="{FC34751E-4CE0-4BC6-B1DE-13D44506D919}" type="presParOf" srcId="{E3154D7A-8BB3-4207-8173-F6207026B2A5}" destId="{12059BD8-14D7-4160-B4D3-F3F9F713163A}" srcOrd="2" destOrd="0" presId="urn:microsoft.com/office/officeart/2005/8/layout/cycle2"/>
    <dgm:cxn modelId="{1B1B9A8C-5956-436D-B3BA-5710478DC6B3}" type="presParOf" srcId="{E3154D7A-8BB3-4207-8173-F6207026B2A5}" destId="{AFA2197B-9508-4253-BA7B-3374BF00B6C0}" srcOrd="3" destOrd="0" presId="urn:microsoft.com/office/officeart/2005/8/layout/cycle2"/>
    <dgm:cxn modelId="{5DA6B176-8589-4EB4-819F-A8D1DAEBE50E}" type="presParOf" srcId="{AFA2197B-9508-4253-BA7B-3374BF00B6C0}" destId="{72DAB409-983A-4A79-ABF5-F4492D7556F6}" srcOrd="0" destOrd="0" presId="urn:microsoft.com/office/officeart/2005/8/layout/cycle2"/>
    <dgm:cxn modelId="{04855A84-D5C8-415D-B993-C06817FBC506}" type="presParOf" srcId="{E3154D7A-8BB3-4207-8173-F6207026B2A5}" destId="{F3CB835E-FC3A-4A7A-90EF-8E2510454A8A}" srcOrd="4" destOrd="0" presId="urn:microsoft.com/office/officeart/2005/8/layout/cycle2"/>
    <dgm:cxn modelId="{1C1F6DAC-DE41-4879-8C52-528B2320EF07}" type="presParOf" srcId="{E3154D7A-8BB3-4207-8173-F6207026B2A5}" destId="{6D17CD0C-78DF-4262-B308-4BDDA54F3798}" srcOrd="5" destOrd="0" presId="urn:microsoft.com/office/officeart/2005/8/layout/cycle2"/>
    <dgm:cxn modelId="{1B308FD2-D985-495B-8130-DF44FA9ABAE5}" type="presParOf" srcId="{6D17CD0C-78DF-4262-B308-4BDDA54F3798}" destId="{79D906C2-3A67-417B-A498-9633CB41C0ED}" srcOrd="0" destOrd="0" presId="urn:microsoft.com/office/officeart/2005/8/layout/cycle2"/>
    <dgm:cxn modelId="{3962AA48-2978-441E-A823-F37B3AF53896}" type="presParOf" srcId="{E3154D7A-8BB3-4207-8173-F6207026B2A5}" destId="{AD7B8A59-D50E-4B97-9F68-3CF21DF429E1}" srcOrd="6" destOrd="0" presId="urn:microsoft.com/office/officeart/2005/8/layout/cycle2"/>
    <dgm:cxn modelId="{B7C06257-3231-45F3-BA5F-3BBA331F307F}" type="presParOf" srcId="{E3154D7A-8BB3-4207-8173-F6207026B2A5}" destId="{EC6A07D9-3EE4-4080-8452-093C2B310982}" srcOrd="7" destOrd="0" presId="urn:microsoft.com/office/officeart/2005/8/layout/cycle2"/>
    <dgm:cxn modelId="{8D4DC1A9-7C33-4ADA-9594-B83C59310CDF}" type="presParOf" srcId="{EC6A07D9-3EE4-4080-8452-093C2B310982}" destId="{FA0F7853-D8DB-45FB-80BA-4F522522A58F}" srcOrd="0" destOrd="0" presId="urn:microsoft.com/office/officeart/2005/8/layout/cycle2"/>
    <dgm:cxn modelId="{70B1A3CA-817D-444A-BC1A-98FF669E8FA0}" type="presParOf" srcId="{E3154D7A-8BB3-4207-8173-F6207026B2A5}" destId="{E5B4D5AE-3902-4A64-9D17-D46D9E5E8800}" srcOrd="8" destOrd="0" presId="urn:microsoft.com/office/officeart/2005/8/layout/cycle2"/>
    <dgm:cxn modelId="{F9957A5E-7199-42A0-8B59-A14E14754C04}" type="presParOf" srcId="{E3154D7A-8BB3-4207-8173-F6207026B2A5}" destId="{0C9A6ABB-408B-46A0-88BA-C0441FD794D6}" srcOrd="9" destOrd="0" presId="urn:microsoft.com/office/officeart/2005/8/layout/cycle2"/>
    <dgm:cxn modelId="{3358C036-09DF-4B61-B55D-A630974D1C00}" type="presParOf" srcId="{0C9A6ABB-408B-46A0-88BA-C0441FD794D6}" destId="{970BD634-57A0-48CB-BCC3-491D2B57260B}" srcOrd="0" destOrd="0" presId="urn:microsoft.com/office/officeart/2005/8/layout/cycle2"/>
    <dgm:cxn modelId="{C7C3BD78-553E-4538-8644-EEB27453F7E1}" type="presParOf" srcId="{E3154D7A-8BB3-4207-8173-F6207026B2A5}" destId="{A1C487F9-BE30-4FA6-97B0-4CEEC5945C6F}" srcOrd="10" destOrd="0" presId="urn:microsoft.com/office/officeart/2005/8/layout/cycle2"/>
    <dgm:cxn modelId="{470A4A70-1AA1-4881-BC08-2CB3472545E5}" type="presParOf" srcId="{E3154D7A-8BB3-4207-8173-F6207026B2A5}" destId="{2173BB56-5722-45B0-88AC-EA6CBCFC3842}" srcOrd="11" destOrd="0" presId="urn:microsoft.com/office/officeart/2005/8/layout/cycle2"/>
    <dgm:cxn modelId="{E8341461-61A1-460C-8592-BD09D72F1B73}" type="presParOf" srcId="{2173BB56-5722-45B0-88AC-EA6CBCFC3842}" destId="{3F6E0062-83C9-4641-BA59-730CB82F4F10}" srcOrd="0" destOrd="0" presId="urn:microsoft.com/office/officeart/2005/8/layout/cycle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F1C4BD-E852-4FA8-BB07-A8CCC6B3C499}">
      <dsp:nvSpPr>
        <dsp:cNvPr id="0" name=""/>
        <dsp:cNvSpPr/>
      </dsp:nvSpPr>
      <dsp:spPr>
        <a:xfrm>
          <a:off x="3248421" y="1968103"/>
          <a:ext cx="2405459" cy="2405459"/>
        </a:xfrm>
        <a:prstGeom prst="gear9">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Comprehension</a:t>
          </a:r>
          <a:endParaRPr lang="en-US" sz="1600" kern="1200" dirty="0"/>
        </a:p>
      </dsp:txBody>
      <dsp:txXfrm>
        <a:off x="3248421" y="1968103"/>
        <a:ext cx="2405459" cy="2405459"/>
      </dsp:txXfrm>
    </dsp:sp>
    <dsp:sp modelId="{9A90B77A-6DE8-4644-885C-C8EA7E784C7C}">
      <dsp:nvSpPr>
        <dsp:cNvPr id="0" name=""/>
        <dsp:cNvSpPr/>
      </dsp:nvSpPr>
      <dsp:spPr>
        <a:xfrm>
          <a:off x="1848881" y="1399540"/>
          <a:ext cx="1749425" cy="1749425"/>
        </a:xfrm>
        <a:prstGeom prst="gear6">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Fluency</a:t>
          </a:r>
          <a:endParaRPr lang="en-US" sz="2000" kern="1200" dirty="0"/>
        </a:p>
      </dsp:txBody>
      <dsp:txXfrm>
        <a:off x="1848881" y="1399540"/>
        <a:ext cx="1749425" cy="1749425"/>
      </dsp:txXfrm>
    </dsp:sp>
    <dsp:sp modelId="{49EE8E59-C40D-4304-9EE8-83B3E998E845}">
      <dsp:nvSpPr>
        <dsp:cNvPr id="0" name=""/>
        <dsp:cNvSpPr/>
      </dsp:nvSpPr>
      <dsp:spPr>
        <a:xfrm rot="20700000">
          <a:off x="2828738" y="192615"/>
          <a:ext cx="1714079" cy="1714079"/>
        </a:xfrm>
        <a:prstGeom prst="gear6">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Writing</a:t>
          </a:r>
          <a:endParaRPr lang="en-US" sz="2000" kern="1200" dirty="0"/>
        </a:p>
      </dsp:txBody>
      <dsp:txXfrm>
        <a:off x="3204686" y="568563"/>
        <a:ext cx="962183" cy="962183"/>
      </dsp:txXfrm>
    </dsp:sp>
    <dsp:sp modelId="{41F2DF23-6A0D-45D8-B7B0-9706386B7FF3}">
      <dsp:nvSpPr>
        <dsp:cNvPr id="0" name=""/>
        <dsp:cNvSpPr/>
      </dsp:nvSpPr>
      <dsp:spPr>
        <a:xfrm rot="6886556">
          <a:off x="2865662" y="1646462"/>
          <a:ext cx="3078988" cy="3078988"/>
        </a:xfrm>
        <a:prstGeom prst="circularArrow">
          <a:avLst>
            <a:gd name="adj1" fmla="val 4687"/>
            <a:gd name="adj2" fmla="val 299029"/>
            <a:gd name="adj3" fmla="val 2520327"/>
            <a:gd name="adj4" fmla="val 15852342"/>
            <a:gd name="adj5" fmla="val 5469"/>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1A42282-F90A-4CF5-A88A-440139743DE2}">
      <dsp:nvSpPr>
        <dsp:cNvPr id="0" name=""/>
        <dsp:cNvSpPr/>
      </dsp:nvSpPr>
      <dsp:spPr>
        <a:xfrm>
          <a:off x="1539061" y="1011689"/>
          <a:ext cx="2237077" cy="2237077"/>
        </a:xfrm>
        <a:prstGeom prst="leftCircularArrow">
          <a:avLst>
            <a:gd name="adj1" fmla="val 6452"/>
            <a:gd name="adj2" fmla="val 429999"/>
            <a:gd name="adj3" fmla="val 10489124"/>
            <a:gd name="adj4" fmla="val 14837806"/>
            <a:gd name="adj5" fmla="val 7527"/>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E8CE671-5486-4616-913F-53AED9A90535}">
      <dsp:nvSpPr>
        <dsp:cNvPr id="0" name=""/>
        <dsp:cNvSpPr/>
      </dsp:nvSpPr>
      <dsp:spPr>
        <a:xfrm>
          <a:off x="2432254" y="-183601"/>
          <a:ext cx="2412019" cy="2412019"/>
        </a:xfrm>
        <a:prstGeom prst="circularArrow">
          <a:avLst>
            <a:gd name="adj1" fmla="val 5984"/>
            <a:gd name="adj2" fmla="val 394124"/>
            <a:gd name="adj3" fmla="val 13313824"/>
            <a:gd name="adj4" fmla="val 10508221"/>
            <a:gd name="adj5" fmla="val 6981"/>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CA1C84-BC36-49EC-AD7B-9DB3AC72D924}">
      <dsp:nvSpPr>
        <dsp:cNvPr id="0" name=""/>
        <dsp:cNvSpPr/>
      </dsp:nvSpPr>
      <dsp:spPr>
        <a:xfrm>
          <a:off x="782"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CE2160-9FA0-4DB3-8101-EA62B46A07C2}">
      <dsp:nvSpPr>
        <dsp:cNvPr id="0" name=""/>
        <dsp:cNvSpPr/>
      </dsp:nvSpPr>
      <dsp:spPr>
        <a:xfrm>
          <a:off x="1279934" y="1805736"/>
          <a:ext cx="2447481" cy="2447481"/>
        </a:xfrm>
        <a:prstGeom prst="leftCircularArrow">
          <a:avLst>
            <a:gd name="adj1" fmla="val 2969"/>
            <a:gd name="adj2" fmla="val 363730"/>
            <a:gd name="adj3" fmla="val 2139241"/>
            <a:gd name="adj4" fmla="val 9024489"/>
            <a:gd name="adj5" fmla="val 3463"/>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4800E6B-80B8-4C8D-89C0-8832E7E76E31}">
      <dsp:nvSpPr>
        <dsp:cNvPr id="0" name=""/>
        <dsp:cNvSpPr/>
      </dsp:nvSpPr>
      <dsp:spPr>
        <a:xfrm>
          <a:off x="503186" y="2795754"/>
          <a:ext cx="2009619" cy="79915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Strategic Intervention</a:t>
          </a:r>
          <a:endParaRPr lang="en-US" sz="2400" kern="1200" dirty="0"/>
        </a:p>
      </dsp:txBody>
      <dsp:txXfrm>
        <a:off x="503186" y="2795754"/>
        <a:ext cx="2009619" cy="799159"/>
      </dsp:txXfrm>
    </dsp:sp>
    <dsp:sp modelId="{6CE1AF02-DE12-4CEF-B4B0-792669BF0812}">
      <dsp:nvSpPr>
        <dsp:cNvPr id="0" name=""/>
        <dsp:cNvSpPr/>
      </dsp:nvSpPr>
      <dsp:spPr>
        <a:xfrm>
          <a:off x="2858787"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F1EA80-9A27-49BA-809D-90C6D99C7E9C}">
      <dsp:nvSpPr>
        <dsp:cNvPr id="0" name=""/>
        <dsp:cNvSpPr/>
      </dsp:nvSpPr>
      <dsp:spPr>
        <a:xfrm>
          <a:off x="4119099" y="199631"/>
          <a:ext cx="2736364" cy="2736364"/>
        </a:xfrm>
        <a:prstGeom prst="circularArrow">
          <a:avLst>
            <a:gd name="adj1" fmla="val 2655"/>
            <a:gd name="adj2" fmla="val 322955"/>
            <a:gd name="adj3" fmla="val 19501534"/>
            <a:gd name="adj4" fmla="val 12575511"/>
            <a:gd name="adj5" fmla="val 3098"/>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97B35A-E48A-4271-BC76-CC5D3699A96B}">
      <dsp:nvSpPr>
        <dsp:cNvPr id="0" name=""/>
        <dsp:cNvSpPr/>
      </dsp:nvSpPr>
      <dsp:spPr>
        <a:xfrm>
          <a:off x="3361192" y="931048"/>
          <a:ext cx="2009619" cy="799159"/>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On Level</a:t>
          </a:r>
          <a:endParaRPr lang="en-US" sz="2400" kern="1200" dirty="0"/>
        </a:p>
      </dsp:txBody>
      <dsp:txXfrm>
        <a:off x="3361192" y="931048"/>
        <a:ext cx="2009619" cy="799159"/>
      </dsp:txXfrm>
    </dsp:sp>
    <dsp:sp modelId="{2806426A-3927-4584-B15F-B7AF29DF7CD0}">
      <dsp:nvSpPr>
        <dsp:cNvPr id="0" name=""/>
        <dsp:cNvSpPr/>
      </dsp:nvSpPr>
      <dsp:spPr>
        <a:xfrm>
          <a:off x="5716793" y="1330628"/>
          <a:ext cx="2260822" cy="1864705"/>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85750" lvl="1" indent="-285750" algn="l" defTabSz="2889250">
            <a:lnSpc>
              <a:spcPct val="90000"/>
            </a:lnSpc>
            <a:spcBef>
              <a:spcPct val="0"/>
            </a:spcBef>
            <a:spcAft>
              <a:spcPct val="15000"/>
            </a:spcAft>
            <a:buChar char="••"/>
          </a:pPr>
          <a:endParaRPr lang="en-US" sz="6500" kern="1200" dirty="0"/>
        </a:p>
      </dsp:txBody>
      <dsp:txXfrm>
        <a:off x="5716793" y="1330628"/>
        <a:ext cx="2260822" cy="1465125"/>
      </dsp:txXfrm>
    </dsp:sp>
    <dsp:sp modelId="{6C727A51-62B9-43C9-8326-D1A39E170D0E}">
      <dsp:nvSpPr>
        <dsp:cNvPr id="0" name=""/>
        <dsp:cNvSpPr/>
      </dsp:nvSpPr>
      <dsp:spPr>
        <a:xfrm>
          <a:off x="6219198" y="2795754"/>
          <a:ext cx="2009619" cy="79915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t>Advanced</a:t>
          </a:r>
          <a:endParaRPr lang="en-US" sz="2400" kern="1200" dirty="0"/>
        </a:p>
      </dsp:txBody>
      <dsp:txXfrm>
        <a:off x="6219198" y="2795754"/>
        <a:ext cx="2009619" cy="799159"/>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C93F455-DFE6-4F82-9684-D860789405B7}">
      <dsp:nvSpPr>
        <dsp:cNvPr id="0" name=""/>
        <dsp:cNvSpPr/>
      </dsp:nvSpPr>
      <dsp:spPr>
        <a:xfrm>
          <a:off x="3806190" y="2434590"/>
          <a:ext cx="2975610" cy="2975610"/>
        </a:xfrm>
        <a:prstGeom prst="gear9">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Vocabulary</a:t>
          </a:r>
          <a:endParaRPr lang="en-US" sz="2500" kern="1200" dirty="0"/>
        </a:p>
      </dsp:txBody>
      <dsp:txXfrm>
        <a:off x="3806190" y="2434590"/>
        <a:ext cx="2975610" cy="2975610"/>
      </dsp:txXfrm>
    </dsp:sp>
    <dsp:sp modelId="{296D230C-AA11-4760-8737-B4EC958F415B}">
      <dsp:nvSpPr>
        <dsp:cNvPr id="0" name=""/>
        <dsp:cNvSpPr/>
      </dsp:nvSpPr>
      <dsp:spPr>
        <a:xfrm>
          <a:off x="2685215" y="862494"/>
          <a:ext cx="2164080" cy="2164080"/>
        </a:xfrm>
        <a:prstGeom prst="gear6">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Phonics</a:t>
          </a:r>
          <a:endParaRPr lang="en-US" sz="2500" kern="1200" dirty="0"/>
        </a:p>
      </dsp:txBody>
      <dsp:txXfrm>
        <a:off x="2685215" y="862494"/>
        <a:ext cx="2164080" cy="2164080"/>
      </dsp:txXfrm>
    </dsp:sp>
    <dsp:sp modelId="{2B51FAA0-1D06-4A4E-AC65-E1B19975A276}">
      <dsp:nvSpPr>
        <dsp:cNvPr id="0" name=""/>
        <dsp:cNvSpPr/>
      </dsp:nvSpPr>
      <dsp:spPr>
        <a:xfrm rot="2485253">
          <a:off x="3677638" y="2162094"/>
          <a:ext cx="3660000" cy="3660000"/>
        </a:xfrm>
        <a:prstGeom prst="circularArrow">
          <a:avLst>
            <a:gd name="adj1" fmla="val 4878"/>
            <a:gd name="adj2" fmla="val 312630"/>
            <a:gd name="adj3" fmla="val 3223862"/>
            <a:gd name="adj4" fmla="val 15114290"/>
            <a:gd name="adj5" fmla="val 5691"/>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E8CE399-3191-4DB1-AEB8-8D04FC8D37BF}">
      <dsp:nvSpPr>
        <dsp:cNvPr id="0" name=""/>
        <dsp:cNvSpPr/>
      </dsp:nvSpPr>
      <dsp:spPr>
        <a:xfrm rot="8654733">
          <a:off x="2448058" y="311162"/>
          <a:ext cx="2767317" cy="2767317"/>
        </a:xfrm>
        <a:prstGeom prst="leftCircularArrow">
          <a:avLst>
            <a:gd name="adj1" fmla="val 6452"/>
            <a:gd name="adj2" fmla="val 429999"/>
            <a:gd name="adj3" fmla="val 10489124"/>
            <a:gd name="adj4" fmla="val 14837806"/>
            <a:gd name="adj5" fmla="val 7527"/>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F1C4BD-E852-4FA8-BB07-A8CCC6B3C499}">
      <dsp:nvSpPr>
        <dsp:cNvPr id="0" name=""/>
        <dsp:cNvSpPr/>
      </dsp:nvSpPr>
      <dsp:spPr>
        <a:xfrm>
          <a:off x="3248421" y="1968103"/>
          <a:ext cx="2405459" cy="2405459"/>
        </a:xfrm>
        <a:prstGeom prst="gear9">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Comprehension</a:t>
          </a:r>
          <a:endParaRPr lang="en-US" sz="1600" kern="1200" dirty="0"/>
        </a:p>
      </dsp:txBody>
      <dsp:txXfrm>
        <a:off x="3248421" y="1968103"/>
        <a:ext cx="2405459" cy="2405459"/>
      </dsp:txXfrm>
    </dsp:sp>
    <dsp:sp modelId="{9A90B77A-6DE8-4644-885C-C8EA7E784C7C}">
      <dsp:nvSpPr>
        <dsp:cNvPr id="0" name=""/>
        <dsp:cNvSpPr/>
      </dsp:nvSpPr>
      <dsp:spPr>
        <a:xfrm>
          <a:off x="1848881" y="1399540"/>
          <a:ext cx="1749425" cy="1749425"/>
        </a:xfrm>
        <a:prstGeom prst="gear6">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Fluency</a:t>
          </a:r>
          <a:endParaRPr lang="en-US" sz="2000" kern="1200" dirty="0"/>
        </a:p>
      </dsp:txBody>
      <dsp:txXfrm>
        <a:off x="1848881" y="1399540"/>
        <a:ext cx="1749425" cy="1749425"/>
      </dsp:txXfrm>
    </dsp:sp>
    <dsp:sp modelId="{49EE8E59-C40D-4304-9EE8-83B3E998E845}">
      <dsp:nvSpPr>
        <dsp:cNvPr id="0" name=""/>
        <dsp:cNvSpPr/>
      </dsp:nvSpPr>
      <dsp:spPr>
        <a:xfrm rot="20700000">
          <a:off x="2828738" y="192615"/>
          <a:ext cx="1714079" cy="1714079"/>
        </a:xfrm>
        <a:prstGeom prst="gear6">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Writing</a:t>
          </a:r>
          <a:endParaRPr lang="en-US" sz="2000" kern="1200" dirty="0"/>
        </a:p>
      </dsp:txBody>
      <dsp:txXfrm>
        <a:off x="3204686" y="568563"/>
        <a:ext cx="962183" cy="962183"/>
      </dsp:txXfrm>
    </dsp:sp>
    <dsp:sp modelId="{41F2DF23-6A0D-45D8-B7B0-9706386B7FF3}">
      <dsp:nvSpPr>
        <dsp:cNvPr id="0" name=""/>
        <dsp:cNvSpPr/>
      </dsp:nvSpPr>
      <dsp:spPr>
        <a:xfrm rot="6886556">
          <a:off x="2865662" y="1646462"/>
          <a:ext cx="3078988" cy="3078988"/>
        </a:xfrm>
        <a:prstGeom prst="circularArrow">
          <a:avLst>
            <a:gd name="adj1" fmla="val 4687"/>
            <a:gd name="adj2" fmla="val 299029"/>
            <a:gd name="adj3" fmla="val 2520327"/>
            <a:gd name="adj4" fmla="val 15852342"/>
            <a:gd name="adj5" fmla="val 5469"/>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E1A42282-F90A-4CF5-A88A-440139743DE2}">
      <dsp:nvSpPr>
        <dsp:cNvPr id="0" name=""/>
        <dsp:cNvSpPr/>
      </dsp:nvSpPr>
      <dsp:spPr>
        <a:xfrm>
          <a:off x="1539061" y="1011689"/>
          <a:ext cx="2237077" cy="2237077"/>
        </a:xfrm>
        <a:prstGeom prst="leftCircularArrow">
          <a:avLst>
            <a:gd name="adj1" fmla="val 6452"/>
            <a:gd name="adj2" fmla="val 429999"/>
            <a:gd name="adj3" fmla="val 10489124"/>
            <a:gd name="adj4" fmla="val 14837806"/>
            <a:gd name="adj5" fmla="val 7527"/>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E8CE671-5486-4616-913F-53AED9A90535}">
      <dsp:nvSpPr>
        <dsp:cNvPr id="0" name=""/>
        <dsp:cNvSpPr/>
      </dsp:nvSpPr>
      <dsp:spPr>
        <a:xfrm>
          <a:off x="2432254" y="-183601"/>
          <a:ext cx="2412019" cy="2412019"/>
        </a:xfrm>
        <a:prstGeom prst="circularArrow">
          <a:avLst>
            <a:gd name="adj1" fmla="val 5984"/>
            <a:gd name="adj2" fmla="val 394124"/>
            <a:gd name="adj3" fmla="val 13313824"/>
            <a:gd name="adj4" fmla="val 10508221"/>
            <a:gd name="adj5" fmla="val 6981"/>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C93F455-DFE6-4F82-9684-D860789405B7}">
      <dsp:nvSpPr>
        <dsp:cNvPr id="0" name=""/>
        <dsp:cNvSpPr/>
      </dsp:nvSpPr>
      <dsp:spPr>
        <a:xfrm>
          <a:off x="3806190" y="2434590"/>
          <a:ext cx="2975610" cy="2975610"/>
        </a:xfrm>
        <a:prstGeom prst="gear9">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Vocabulary</a:t>
          </a:r>
          <a:endParaRPr lang="en-US" sz="2500" kern="1200" dirty="0"/>
        </a:p>
      </dsp:txBody>
      <dsp:txXfrm>
        <a:off x="3806190" y="2434590"/>
        <a:ext cx="2975610" cy="2975610"/>
      </dsp:txXfrm>
    </dsp:sp>
    <dsp:sp modelId="{296D230C-AA11-4760-8737-B4EC958F415B}">
      <dsp:nvSpPr>
        <dsp:cNvPr id="0" name=""/>
        <dsp:cNvSpPr/>
      </dsp:nvSpPr>
      <dsp:spPr>
        <a:xfrm>
          <a:off x="2685215" y="862494"/>
          <a:ext cx="2164080" cy="2164080"/>
        </a:xfrm>
        <a:prstGeom prst="gear6">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Phonics</a:t>
          </a:r>
          <a:endParaRPr lang="en-US" sz="2500" kern="1200" dirty="0"/>
        </a:p>
      </dsp:txBody>
      <dsp:txXfrm>
        <a:off x="2685215" y="862494"/>
        <a:ext cx="2164080" cy="2164080"/>
      </dsp:txXfrm>
    </dsp:sp>
    <dsp:sp modelId="{2B51FAA0-1D06-4A4E-AC65-E1B19975A276}">
      <dsp:nvSpPr>
        <dsp:cNvPr id="0" name=""/>
        <dsp:cNvSpPr/>
      </dsp:nvSpPr>
      <dsp:spPr>
        <a:xfrm rot="2485253">
          <a:off x="3677638" y="2162094"/>
          <a:ext cx="3660000" cy="3660000"/>
        </a:xfrm>
        <a:prstGeom prst="circularArrow">
          <a:avLst>
            <a:gd name="adj1" fmla="val 4878"/>
            <a:gd name="adj2" fmla="val 312630"/>
            <a:gd name="adj3" fmla="val 3223862"/>
            <a:gd name="adj4" fmla="val 15114290"/>
            <a:gd name="adj5" fmla="val 5691"/>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E8CE399-3191-4DB1-AEB8-8D04FC8D37BF}">
      <dsp:nvSpPr>
        <dsp:cNvPr id="0" name=""/>
        <dsp:cNvSpPr/>
      </dsp:nvSpPr>
      <dsp:spPr>
        <a:xfrm rot="8654733">
          <a:off x="2448058" y="311162"/>
          <a:ext cx="2767317" cy="2767317"/>
        </a:xfrm>
        <a:prstGeom prst="leftCircularArrow">
          <a:avLst>
            <a:gd name="adj1" fmla="val 6452"/>
            <a:gd name="adj2" fmla="val 429999"/>
            <a:gd name="adj3" fmla="val 10489124"/>
            <a:gd name="adj4" fmla="val 14837806"/>
            <a:gd name="adj5" fmla="val 7527"/>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FA0D1D7-9604-4A82-AB72-71C4B8DB8E33}">
      <dsp:nvSpPr>
        <dsp:cNvPr id="0" name=""/>
        <dsp:cNvSpPr/>
      </dsp:nvSpPr>
      <dsp:spPr>
        <a:xfrm rot="16200000">
          <a:off x="361" y="385700"/>
          <a:ext cx="4135561" cy="4135561"/>
        </a:xfrm>
        <a:prstGeom prst="upArrow">
          <a:avLst>
            <a:gd name="adj1" fmla="val 50000"/>
            <a:gd name="adj2" fmla="val 35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n-US" sz="1800" kern="1200" dirty="0" smtClean="0"/>
            <a:t>Literacy Work Stations</a:t>
          </a:r>
          <a:endParaRPr lang="en-US" sz="1800" kern="1200" dirty="0"/>
        </a:p>
        <a:p>
          <a:pPr marL="114300" lvl="1" indent="-114300" algn="l" defTabSz="622300">
            <a:lnSpc>
              <a:spcPct val="90000"/>
            </a:lnSpc>
            <a:spcBef>
              <a:spcPct val="0"/>
            </a:spcBef>
            <a:spcAft>
              <a:spcPct val="15000"/>
            </a:spcAft>
            <a:buChar char="••"/>
          </a:pPr>
          <a:r>
            <a:rPr lang="en-US" sz="1400" kern="1200" dirty="0" smtClean="0"/>
            <a:t>Materials are taught with</a:t>
          </a:r>
          <a:endParaRPr lang="en-US" sz="1400" kern="1200" dirty="0"/>
        </a:p>
        <a:p>
          <a:pPr marL="114300" lvl="1" indent="-114300" algn="l" defTabSz="622300">
            <a:lnSpc>
              <a:spcPct val="90000"/>
            </a:lnSpc>
            <a:spcBef>
              <a:spcPct val="0"/>
            </a:spcBef>
            <a:spcAft>
              <a:spcPct val="15000"/>
            </a:spcAft>
            <a:buChar char="••"/>
          </a:pPr>
          <a:r>
            <a:rPr lang="en-US" sz="1400" kern="1200" dirty="0" smtClean="0"/>
            <a:t>Stations remain up all year</a:t>
          </a:r>
          <a:endParaRPr lang="en-US" sz="1400" kern="1200" dirty="0"/>
        </a:p>
        <a:p>
          <a:pPr marL="114300" lvl="1" indent="-114300" algn="l" defTabSz="622300">
            <a:lnSpc>
              <a:spcPct val="90000"/>
            </a:lnSpc>
            <a:spcBef>
              <a:spcPct val="0"/>
            </a:spcBef>
            <a:spcAft>
              <a:spcPct val="15000"/>
            </a:spcAft>
            <a:buChar char="••"/>
          </a:pPr>
          <a:r>
            <a:rPr lang="en-US" sz="1400" kern="1200" dirty="0" smtClean="0"/>
            <a:t>Visit work stations daily</a:t>
          </a:r>
          <a:endParaRPr lang="en-US" sz="1400" kern="1200" dirty="0"/>
        </a:p>
        <a:p>
          <a:pPr marL="114300" lvl="1" indent="-114300" algn="l" defTabSz="622300">
            <a:lnSpc>
              <a:spcPct val="90000"/>
            </a:lnSpc>
            <a:spcBef>
              <a:spcPct val="0"/>
            </a:spcBef>
            <a:spcAft>
              <a:spcPct val="15000"/>
            </a:spcAft>
            <a:buChar char="••"/>
          </a:pPr>
          <a:r>
            <a:rPr lang="en-US" sz="1400" kern="1200" dirty="0" smtClean="0"/>
            <a:t>Differentiated materials</a:t>
          </a:r>
          <a:endParaRPr lang="en-US" sz="1400" kern="1200" dirty="0"/>
        </a:p>
        <a:p>
          <a:pPr marL="114300" lvl="1" indent="-114300" algn="l" defTabSz="622300">
            <a:lnSpc>
              <a:spcPct val="90000"/>
            </a:lnSpc>
            <a:spcBef>
              <a:spcPct val="0"/>
            </a:spcBef>
            <a:spcAft>
              <a:spcPct val="15000"/>
            </a:spcAft>
            <a:buChar char="••"/>
          </a:pPr>
          <a:r>
            <a:rPr lang="en-US" sz="1400" kern="1200" dirty="0" smtClean="0"/>
            <a:t>Teacher and students create together</a:t>
          </a:r>
          <a:endParaRPr lang="en-US" sz="1400" kern="1200" dirty="0"/>
        </a:p>
        <a:p>
          <a:pPr marL="114300" lvl="1" indent="-114300" algn="l" defTabSz="622300">
            <a:lnSpc>
              <a:spcPct val="90000"/>
            </a:lnSpc>
            <a:spcBef>
              <a:spcPct val="0"/>
            </a:spcBef>
            <a:spcAft>
              <a:spcPct val="15000"/>
            </a:spcAft>
            <a:buChar char="••"/>
          </a:pPr>
          <a:r>
            <a:rPr lang="en-US" sz="1400" kern="1200" dirty="0" smtClean="0"/>
            <a:t>Teacher works with a small group</a:t>
          </a:r>
          <a:endParaRPr lang="en-US" sz="1400" kern="1200" dirty="0"/>
        </a:p>
      </dsp:txBody>
      <dsp:txXfrm rot="16200000">
        <a:off x="361" y="385700"/>
        <a:ext cx="4135561" cy="4135561"/>
      </dsp:txXfrm>
    </dsp:sp>
    <dsp:sp modelId="{9AE307F5-1BDD-45AC-9ABA-E7DC0486595E}">
      <dsp:nvSpPr>
        <dsp:cNvPr id="0" name=""/>
        <dsp:cNvSpPr/>
      </dsp:nvSpPr>
      <dsp:spPr>
        <a:xfrm rot="5400000">
          <a:off x="4550877" y="385700"/>
          <a:ext cx="4135561" cy="4135561"/>
        </a:xfrm>
        <a:prstGeom prst="upArrow">
          <a:avLst>
            <a:gd name="adj1" fmla="val 50000"/>
            <a:gd name="adj2" fmla="val 35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8016" tIns="128016" rIns="128016" bIns="128016" numCol="1" spcCol="1270" anchor="t" anchorCtr="0">
          <a:noAutofit/>
        </a:bodyPr>
        <a:lstStyle/>
        <a:p>
          <a:pPr lvl="0" algn="l" defTabSz="800100">
            <a:lnSpc>
              <a:spcPct val="90000"/>
            </a:lnSpc>
            <a:spcBef>
              <a:spcPct val="0"/>
            </a:spcBef>
            <a:spcAft>
              <a:spcPct val="35000"/>
            </a:spcAft>
          </a:pPr>
          <a:r>
            <a:rPr lang="en-US" sz="1800" kern="1200" dirty="0" smtClean="0"/>
            <a:t>Traditional Centers</a:t>
          </a:r>
          <a:endParaRPr lang="en-US" sz="1800" kern="1200" dirty="0"/>
        </a:p>
        <a:p>
          <a:pPr marL="114300" lvl="1" indent="-114300" algn="l" defTabSz="622300">
            <a:lnSpc>
              <a:spcPct val="90000"/>
            </a:lnSpc>
            <a:spcBef>
              <a:spcPct val="0"/>
            </a:spcBef>
            <a:spcAft>
              <a:spcPct val="15000"/>
            </a:spcAft>
            <a:buChar char="••"/>
          </a:pPr>
          <a:r>
            <a:rPr lang="en-US" sz="1400" kern="1200" dirty="0" smtClean="0"/>
            <a:t>New Material are added</a:t>
          </a:r>
          <a:endParaRPr lang="en-US" sz="1400" kern="1200" dirty="0"/>
        </a:p>
        <a:p>
          <a:pPr marL="114300" lvl="1" indent="-114300" algn="l" defTabSz="622300">
            <a:lnSpc>
              <a:spcPct val="90000"/>
            </a:lnSpc>
            <a:spcBef>
              <a:spcPct val="0"/>
            </a:spcBef>
            <a:spcAft>
              <a:spcPct val="15000"/>
            </a:spcAft>
            <a:buChar char="••"/>
          </a:pPr>
          <a:r>
            <a:rPr lang="en-US" sz="1400" kern="1200" dirty="0" smtClean="0"/>
            <a:t>Centers are changed weekly</a:t>
          </a:r>
          <a:endParaRPr lang="en-US" sz="1400" kern="1200" dirty="0"/>
        </a:p>
        <a:p>
          <a:pPr marL="114300" lvl="1" indent="-114300" algn="l" defTabSz="622300">
            <a:lnSpc>
              <a:spcPct val="90000"/>
            </a:lnSpc>
            <a:spcBef>
              <a:spcPct val="0"/>
            </a:spcBef>
            <a:spcAft>
              <a:spcPct val="15000"/>
            </a:spcAft>
            <a:buChar char="••"/>
          </a:pPr>
          <a:r>
            <a:rPr lang="en-US" sz="1400" kern="1200" dirty="0" smtClean="0"/>
            <a:t>Used if work is finished</a:t>
          </a:r>
          <a:endParaRPr lang="en-US" sz="1400" kern="1200" dirty="0"/>
        </a:p>
        <a:p>
          <a:pPr marL="114300" lvl="1" indent="-114300" algn="l" defTabSz="622300">
            <a:lnSpc>
              <a:spcPct val="90000"/>
            </a:lnSpc>
            <a:spcBef>
              <a:spcPct val="0"/>
            </a:spcBef>
            <a:spcAft>
              <a:spcPct val="15000"/>
            </a:spcAft>
            <a:buChar char="••"/>
          </a:pPr>
          <a:r>
            <a:rPr lang="en-US" sz="1400" kern="1200" dirty="0" smtClean="0"/>
            <a:t>All students do the same work</a:t>
          </a:r>
          <a:endParaRPr lang="en-US" sz="1400" kern="1200" dirty="0"/>
        </a:p>
        <a:p>
          <a:pPr marL="114300" lvl="1" indent="-114300" algn="l" defTabSz="622300">
            <a:lnSpc>
              <a:spcPct val="90000"/>
            </a:lnSpc>
            <a:spcBef>
              <a:spcPct val="0"/>
            </a:spcBef>
            <a:spcAft>
              <a:spcPct val="15000"/>
            </a:spcAft>
            <a:buChar char="••"/>
          </a:pPr>
          <a:r>
            <a:rPr lang="en-US" sz="1400" kern="1200" dirty="0" smtClean="0"/>
            <a:t>Teacher prepares everything</a:t>
          </a:r>
          <a:endParaRPr lang="en-US" sz="1400" kern="1200" dirty="0"/>
        </a:p>
        <a:p>
          <a:pPr marL="114300" lvl="1" indent="-114300" algn="l" defTabSz="622300">
            <a:lnSpc>
              <a:spcPct val="90000"/>
            </a:lnSpc>
            <a:spcBef>
              <a:spcPct val="0"/>
            </a:spcBef>
            <a:spcAft>
              <a:spcPct val="15000"/>
            </a:spcAft>
            <a:buChar char="••"/>
          </a:pPr>
          <a:r>
            <a:rPr lang="en-US" sz="1400" kern="1200" dirty="0" smtClean="0"/>
            <a:t>Small groups do the same activity</a:t>
          </a:r>
          <a:endParaRPr lang="en-US" sz="1400" kern="1200" dirty="0"/>
        </a:p>
      </dsp:txBody>
      <dsp:txXfrm rot="5400000">
        <a:off x="4550877" y="385700"/>
        <a:ext cx="4135561" cy="413556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AADB8F-54A5-439C-8223-8F758981063C}">
      <dsp:nvSpPr>
        <dsp:cNvPr id="0" name=""/>
        <dsp:cNvSpPr/>
      </dsp:nvSpPr>
      <dsp:spPr>
        <a:xfrm>
          <a:off x="0" y="1234281"/>
          <a:ext cx="3886200" cy="3886200"/>
        </a:xfrm>
        <a:prstGeom prst="pie">
          <a:avLst>
            <a:gd name="adj1" fmla="val 5400000"/>
            <a:gd name="adj2" fmla="val 1620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9DEB7CA-55F1-4A37-93A5-DFBAEE480F34}">
      <dsp:nvSpPr>
        <dsp:cNvPr id="0" name=""/>
        <dsp:cNvSpPr/>
      </dsp:nvSpPr>
      <dsp:spPr>
        <a:xfrm>
          <a:off x="1943100" y="1234281"/>
          <a:ext cx="4533899" cy="38862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4310" tIns="194310" rIns="194310" bIns="194310" numCol="1" spcCol="1270" anchor="ctr" anchorCtr="0">
          <a:noAutofit/>
        </a:bodyPr>
        <a:lstStyle/>
        <a:p>
          <a:pPr lvl="0" algn="ctr" defTabSz="2266950">
            <a:lnSpc>
              <a:spcPct val="90000"/>
            </a:lnSpc>
            <a:spcBef>
              <a:spcPct val="0"/>
            </a:spcBef>
            <a:spcAft>
              <a:spcPct val="35000"/>
            </a:spcAft>
          </a:pPr>
          <a:r>
            <a:rPr lang="en-US" sz="5100" kern="1200" dirty="0" smtClean="0"/>
            <a:t>Space</a:t>
          </a:r>
          <a:endParaRPr lang="en-US" sz="5100" kern="1200" dirty="0"/>
        </a:p>
      </dsp:txBody>
      <dsp:txXfrm>
        <a:off x="1943100" y="1234281"/>
        <a:ext cx="2266949" cy="1165862"/>
      </dsp:txXfrm>
    </dsp:sp>
    <dsp:sp modelId="{28986016-0407-4AB0-B728-00362A0122F5}">
      <dsp:nvSpPr>
        <dsp:cNvPr id="0" name=""/>
        <dsp:cNvSpPr/>
      </dsp:nvSpPr>
      <dsp:spPr>
        <a:xfrm>
          <a:off x="680086" y="2400144"/>
          <a:ext cx="2526027" cy="2526027"/>
        </a:xfrm>
        <a:prstGeom prst="pie">
          <a:avLst>
            <a:gd name="adj1" fmla="val 5400000"/>
            <a:gd name="adj2" fmla="val 1620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39AB0E3-9638-41CC-8CA1-F13891BF281E}">
      <dsp:nvSpPr>
        <dsp:cNvPr id="0" name=""/>
        <dsp:cNvSpPr/>
      </dsp:nvSpPr>
      <dsp:spPr>
        <a:xfrm>
          <a:off x="1943100" y="2400144"/>
          <a:ext cx="4533899" cy="2526027"/>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4310" tIns="194310" rIns="194310" bIns="194310" numCol="1" spcCol="1270" anchor="ctr" anchorCtr="0">
          <a:noAutofit/>
        </a:bodyPr>
        <a:lstStyle/>
        <a:p>
          <a:pPr lvl="0" algn="ctr" defTabSz="2266950">
            <a:lnSpc>
              <a:spcPct val="90000"/>
            </a:lnSpc>
            <a:spcBef>
              <a:spcPct val="0"/>
            </a:spcBef>
            <a:spcAft>
              <a:spcPct val="35000"/>
            </a:spcAft>
          </a:pPr>
          <a:r>
            <a:rPr lang="en-US" sz="5100" kern="1200" dirty="0" smtClean="0"/>
            <a:t>Time</a:t>
          </a:r>
          <a:endParaRPr lang="en-US" sz="5100" kern="1200" dirty="0"/>
        </a:p>
      </dsp:txBody>
      <dsp:txXfrm>
        <a:off x="1943100" y="2400144"/>
        <a:ext cx="2266949" cy="1165858"/>
      </dsp:txXfrm>
    </dsp:sp>
    <dsp:sp modelId="{D82C519A-CAD8-4254-A178-3BD60F831C0E}">
      <dsp:nvSpPr>
        <dsp:cNvPr id="0" name=""/>
        <dsp:cNvSpPr/>
      </dsp:nvSpPr>
      <dsp:spPr>
        <a:xfrm>
          <a:off x="1360170" y="3566002"/>
          <a:ext cx="1165858" cy="1165858"/>
        </a:xfrm>
        <a:prstGeom prst="pie">
          <a:avLst>
            <a:gd name="adj1" fmla="val 5400000"/>
            <a:gd name="adj2" fmla="val 1620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06A99DB-077C-4B87-BA55-9708CCAC6D82}">
      <dsp:nvSpPr>
        <dsp:cNvPr id="0" name=""/>
        <dsp:cNvSpPr/>
      </dsp:nvSpPr>
      <dsp:spPr>
        <a:xfrm>
          <a:off x="1943100" y="3566002"/>
          <a:ext cx="4533899" cy="1165858"/>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94310" tIns="194310" rIns="194310" bIns="194310" numCol="1" spcCol="1270" anchor="ctr" anchorCtr="0">
          <a:noAutofit/>
        </a:bodyPr>
        <a:lstStyle/>
        <a:p>
          <a:pPr lvl="0" algn="ctr" defTabSz="2266950">
            <a:lnSpc>
              <a:spcPct val="90000"/>
            </a:lnSpc>
            <a:spcBef>
              <a:spcPct val="0"/>
            </a:spcBef>
            <a:spcAft>
              <a:spcPct val="35000"/>
            </a:spcAft>
          </a:pPr>
          <a:r>
            <a:rPr lang="en-US" sz="5100" kern="1200" dirty="0" smtClean="0"/>
            <a:t>Grades</a:t>
          </a:r>
          <a:endParaRPr lang="en-US" sz="5100" kern="1200" dirty="0"/>
        </a:p>
      </dsp:txBody>
      <dsp:txXfrm>
        <a:off x="1943100" y="3566002"/>
        <a:ext cx="2266949" cy="1165858"/>
      </dsp:txXfrm>
    </dsp:sp>
    <dsp:sp modelId="{DD40C317-AF9D-4CA9-89FB-8A5B3BA2FC59}">
      <dsp:nvSpPr>
        <dsp:cNvPr id="0" name=""/>
        <dsp:cNvSpPr/>
      </dsp:nvSpPr>
      <dsp:spPr>
        <a:xfrm>
          <a:off x="4210050" y="1234281"/>
          <a:ext cx="2266949" cy="1165862"/>
        </a:xfrm>
        <a:prstGeom prst="rect">
          <a:avLst/>
        </a:prstGeom>
        <a:no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Floors</a:t>
          </a:r>
          <a:endParaRPr lang="en-US" sz="1600" kern="1200" dirty="0"/>
        </a:p>
        <a:p>
          <a:pPr marL="171450" lvl="1" indent="-171450" algn="l" defTabSz="711200">
            <a:lnSpc>
              <a:spcPct val="90000"/>
            </a:lnSpc>
            <a:spcBef>
              <a:spcPct val="0"/>
            </a:spcBef>
            <a:spcAft>
              <a:spcPct val="15000"/>
            </a:spcAft>
            <a:buChar char="••"/>
          </a:pPr>
          <a:r>
            <a:rPr lang="en-US" sz="1600" kern="1200" dirty="0" smtClean="0"/>
            <a:t>Walls</a:t>
          </a:r>
          <a:endParaRPr lang="en-US" sz="1600" kern="1200" dirty="0"/>
        </a:p>
        <a:p>
          <a:pPr marL="171450" lvl="1" indent="-171450" algn="l" defTabSz="711200">
            <a:lnSpc>
              <a:spcPct val="90000"/>
            </a:lnSpc>
            <a:spcBef>
              <a:spcPct val="0"/>
            </a:spcBef>
            <a:spcAft>
              <a:spcPct val="15000"/>
            </a:spcAft>
            <a:buChar char="••"/>
          </a:pPr>
          <a:r>
            <a:rPr lang="en-US" sz="1600" kern="1200" dirty="0" smtClean="0"/>
            <a:t>Corners</a:t>
          </a:r>
          <a:endParaRPr lang="en-US" sz="1600" kern="1200" dirty="0"/>
        </a:p>
        <a:p>
          <a:pPr marL="171450" lvl="1" indent="-171450" algn="l" defTabSz="711200">
            <a:lnSpc>
              <a:spcPct val="90000"/>
            </a:lnSpc>
            <a:spcBef>
              <a:spcPct val="0"/>
            </a:spcBef>
            <a:spcAft>
              <a:spcPct val="15000"/>
            </a:spcAft>
            <a:buChar char="••"/>
          </a:pPr>
          <a:r>
            <a:rPr lang="en-US" sz="1600" kern="1200" dirty="0" smtClean="0"/>
            <a:t>Desks</a:t>
          </a:r>
          <a:endParaRPr lang="en-US" sz="1600" kern="1200" dirty="0"/>
        </a:p>
      </dsp:txBody>
      <dsp:txXfrm>
        <a:off x="4210050" y="1234281"/>
        <a:ext cx="2266949" cy="1165862"/>
      </dsp:txXfrm>
    </dsp:sp>
    <dsp:sp modelId="{B09AFE63-A95B-4809-8F48-E35754C6DB5B}">
      <dsp:nvSpPr>
        <dsp:cNvPr id="0" name=""/>
        <dsp:cNvSpPr/>
      </dsp:nvSpPr>
      <dsp:spPr>
        <a:xfrm>
          <a:off x="4210050" y="2400144"/>
          <a:ext cx="2266949" cy="1165858"/>
        </a:xfrm>
        <a:prstGeom prst="rect">
          <a:avLst/>
        </a:prstGeom>
        <a:no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Make a compromise</a:t>
          </a:r>
          <a:endParaRPr lang="en-US" sz="1600" kern="1200" dirty="0"/>
        </a:p>
      </dsp:txBody>
      <dsp:txXfrm>
        <a:off x="4210050" y="2400144"/>
        <a:ext cx="2266949" cy="1165858"/>
      </dsp:txXfrm>
    </dsp:sp>
    <dsp:sp modelId="{513CEC96-3832-4EA3-82B3-AF02F18600D8}">
      <dsp:nvSpPr>
        <dsp:cNvPr id="0" name=""/>
        <dsp:cNvSpPr/>
      </dsp:nvSpPr>
      <dsp:spPr>
        <a:xfrm>
          <a:off x="4210050" y="3566002"/>
          <a:ext cx="2266949" cy="1165858"/>
        </a:xfrm>
        <a:prstGeom prst="rect">
          <a:avLst/>
        </a:prstGeom>
        <a:noFill/>
        <a:ln w="9525" cap="flat" cmpd="sng" algn="ctr">
          <a:noFill/>
          <a:prstDash val="solid"/>
        </a:ln>
        <a:effectLst>
          <a:outerShdw blurRad="40000" dist="23000" dir="5400000" rotWithShape="0">
            <a:srgbClr val="000000">
              <a:alpha val="35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Traditional grades</a:t>
          </a:r>
          <a:endParaRPr lang="en-US" sz="1600" kern="1200" dirty="0"/>
        </a:p>
        <a:p>
          <a:pPr marL="171450" lvl="1" indent="-171450" algn="l" defTabSz="711200">
            <a:lnSpc>
              <a:spcPct val="90000"/>
            </a:lnSpc>
            <a:spcBef>
              <a:spcPct val="0"/>
            </a:spcBef>
            <a:spcAft>
              <a:spcPct val="15000"/>
            </a:spcAft>
            <a:buChar char="••"/>
          </a:pPr>
          <a:r>
            <a:rPr lang="en-US" sz="1600" kern="1200" dirty="0" smtClean="0"/>
            <a:t>LWS Grades</a:t>
          </a:r>
          <a:endParaRPr lang="en-US" sz="1600" kern="1200" dirty="0"/>
        </a:p>
      </dsp:txBody>
      <dsp:txXfrm>
        <a:off x="4210050" y="3566002"/>
        <a:ext cx="2266949" cy="1165858"/>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D86ABD8-B3B6-4F10-B2D3-E6BE469086EA}">
      <dsp:nvSpPr>
        <dsp:cNvPr id="0" name=""/>
        <dsp:cNvSpPr/>
      </dsp:nvSpPr>
      <dsp:spPr>
        <a:xfrm>
          <a:off x="0" y="0"/>
          <a:ext cx="8229600" cy="1357788"/>
        </a:xfrm>
        <a:prstGeom prst="rect">
          <a:avLst/>
        </a:prstGeom>
        <a:solidFill>
          <a:schemeClr val="accent2">
            <a:shade val="9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txBody>
        <a:bodyPr spcFirstLastPara="0" vert="horz" wrap="square" lIns="236220" tIns="236220" rIns="236220" bIns="236220" numCol="1" spcCol="1270" anchor="ctr" anchorCtr="0">
          <a:noAutofit/>
        </a:bodyPr>
        <a:lstStyle/>
        <a:p>
          <a:pPr lvl="0" algn="ctr" defTabSz="2755900">
            <a:lnSpc>
              <a:spcPct val="90000"/>
            </a:lnSpc>
            <a:spcBef>
              <a:spcPct val="0"/>
            </a:spcBef>
            <a:spcAft>
              <a:spcPct val="35000"/>
            </a:spcAft>
          </a:pPr>
          <a:r>
            <a:rPr lang="en-US" sz="6200" kern="1200" dirty="0" smtClean="0"/>
            <a:t>Mini-lessons</a:t>
          </a:r>
          <a:endParaRPr lang="en-US" sz="6200" kern="1200" dirty="0"/>
        </a:p>
      </dsp:txBody>
      <dsp:txXfrm>
        <a:off x="0" y="0"/>
        <a:ext cx="8229600" cy="1357788"/>
      </dsp:txXfrm>
    </dsp:sp>
    <dsp:sp modelId="{53A1FF84-FFC9-4370-B35E-0F8132CAAC65}">
      <dsp:nvSpPr>
        <dsp:cNvPr id="0" name=""/>
        <dsp:cNvSpPr/>
      </dsp:nvSpPr>
      <dsp:spPr>
        <a:xfrm>
          <a:off x="4018" y="1357788"/>
          <a:ext cx="2740521" cy="2851356"/>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US" sz="4100" kern="1200" dirty="0" smtClean="0"/>
            <a:t>Introducing a work station</a:t>
          </a:r>
          <a:endParaRPr lang="en-US" sz="4100" kern="1200" dirty="0"/>
        </a:p>
      </dsp:txBody>
      <dsp:txXfrm>
        <a:off x="4018" y="1357788"/>
        <a:ext cx="2740521" cy="2851356"/>
      </dsp:txXfrm>
    </dsp:sp>
    <dsp:sp modelId="{A949D1D3-CA7E-4510-ACD1-D1AD9194F535}">
      <dsp:nvSpPr>
        <dsp:cNvPr id="0" name=""/>
        <dsp:cNvSpPr/>
      </dsp:nvSpPr>
      <dsp:spPr>
        <a:xfrm>
          <a:off x="2744539" y="1357788"/>
          <a:ext cx="2740521" cy="2851356"/>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US" sz="4100" kern="1200" dirty="0" smtClean="0"/>
            <a:t>Adding something new</a:t>
          </a:r>
          <a:endParaRPr lang="en-US" sz="4100" kern="1200" dirty="0"/>
        </a:p>
      </dsp:txBody>
      <dsp:txXfrm>
        <a:off x="2744539" y="1357788"/>
        <a:ext cx="2740521" cy="2851356"/>
      </dsp:txXfrm>
    </dsp:sp>
    <dsp:sp modelId="{6B5E69D6-FB69-4A96-9493-88BCD8E95120}">
      <dsp:nvSpPr>
        <dsp:cNvPr id="0" name=""/>
        <dsp:cNvSpPr/>
      </dsp:nvSpPr>
      <dsp:spPr>
        <a:xfrm>
          <a:off x="5485060" y="1357788"/>
          <a:ext cx="2740521" cy="2851356"/>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US" sz="4100" kern="1200" dirty="0" smtClean="0"/>
            <a:t>Reviewing or </a:t>
          </a:r>
          <a:r>
            <a:rPr lang="en-US" sz="4100" kern="1200" dirty="0" err="1" smtClean="0"/>
            <a:t>reteaching</a:t>
          </a:r>
          <a:endParaRPr lang="en-US" sz="4100" kern="1200" dirty="0"/>
        </a:p>
      </dsp:txBody>
      <dsp:txXfrm>
        <a:off x="5485060" y="1357788"/>
        <a:ext cx="2740521" cy="2851356"/>
      </dsp:txXfrm>
    </dsp:sp>
    <dsp:sp modelId="{A5D6D76D-4472-4740-8C12-9B24FB2A71D2}">
      <dsp:nvSpPr>
        <dsp:cNvPr id="0" name=""/>
        <dsp:cNvSpPr/>
      </dsp:nvSpPr>
      <dsp:spPr>
        <a:xfrm>
          <a:off x="0" y="4209145"/>
          <a:ext cx="8229600" cy="316817"/>
        </a:xfrm>
        <a:prstGeom prst="rect">
          <a:avLst/>
        </a:prstGeom>
        <a:solidFill>
          <a:schemeClr val="accent2">
            <a:shade val="90000"/>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44A247-679D-4B6D-B599-8B48E0D2C66F}">
      <dsp:nvSpPr>
        <dsp:cNvPr id="0" name=""/>
        <dsp:cNvSpPr/>
      </dsp:nvSpPr>
      <dsp:spPr>
        <a:xfrm rot="5400000">
          <a:off x="-245635" y="246082"/>
          <a:ext cx="1637567" cy="1146297"/>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  </a:t>
          </a:r>
          <a:endParaRPr lang="en-US" sz="3200" kern="1200" dirty="0"/>
        </a:p>
      </dsp:txBody>
      <dsp:txXfrm rot="5400000">
        <a:off x="-245635" y="246082"/>
        <a:ext cx="1637567" cy="1146297"/>
      </dsp:txXfrm>
    </dsp:sp>
    <dsp:sp modelId="{8BA8A5B3-2A70-4199-B420-E6FF06432325}">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t>How many students in one LWS?</a:t>
          </a:r>
          <a:endParaRPr lang="en-US" sz="2900" kern="1200" dirty="0"/>
        </a:p>
        <a:p>
          <a:pPr marL="285750" lvl="1" indent="-285750" algn="l" defTabSz="1289050">
            <a:lnSpc>
              <a:spcPct val="90000"/>
            </a:lnSpc>
            <a:spcBef>
              <a:spcPct val="0"/>
            </a:spcBef>
            <a:spcAft>
              <a:spcPct val="15000"/>
            </a:spcAft>
            <a:buChar char="••"/>
          </a:pPr>
          <a:r>
            <a:rPr lang="en-US" sz="2900" kern="1200" dirty="0" smtClean="0"/>
            <a:t>How many work stations?</a:t>
          </a:r>
          <a:endParaRPr lang="en-US" sz="2900" kern="1200" dirty="0"/>
        </a:p>
      </dsp:txBody>
      <dsp:txXfrm rot="5400000">
        <a:off x="4155739" y="-3008994"/>
        <a:ext cx="1064418" cy="7083302"/>
      </dsp:txXfrm>
    </dsp:sp>
    <dsp:sp modelId="{D213516A-EA02-4E65-9B65-12D13A122D4B}">
      <dsp:nvSpPr>
        <dsp:cNvPr id="0" name=""/>
        <dsp:cNvSpPr/>
      </dsp:nvSpPr>
      <dsp:spPr>
        <a:xfrm rot="5400000">
          <a:off x="-245635" y="1689832"/>
          <a:ext cx="1637567" cy="1146297"/>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   </a:t>
          </a:r>
          <a:endParaRPr lang="en-US" sz="3200" kern="1200" dirty="0"/>
        </a:p>
      </dsp:txBody>
      <dsp:txXfrm rot="5400000">
        <a:off x="-245635" y="1689832"/>
        <a:ext cx="1637567" cy="1146297"/>
      </dsp:txXfrm>
    </dsp:sp>
    <dsp:sp modelId="{60E27AD4-B426-46A0-BF94-87D711F7564A}">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t>What work stations should I have?</a:t>
          </a:r>
          <a:endParaRPr lang="en-US" sz="2900" kern="1200" dirty="0"/>
        </a:p>
        <a:p>
          <a:pPr marL="285750" lvl="1" indent="-285750" algn="l" defTabSz="1289050">
            <a:lnSpc>
              <a:spcPct val="90000"/>
            </a:lnSpc>
            <a:spcBef>
              <a:spcPct val="0"/>
            </a:spcBef>
            <a:spcAft>
              <a:spcPct val="15000"/>
            </a:spcAft>
            <a:buChar char="••"/>
          </a:pPr>
          <a:r>
            <a:rPr lang="en-US" sz="2900" kern="1200" dirty="0" smtClean="0"/>
            <a:t>Where do I get the materials?</a:t>
          </a:r>
          <a:endParaRPr lang="en-US" sz="2900" kern="1200" dirty="0"/>
        </a:p>
      </dsp:txBody>
      <dsp:txXfrm rot="5400000">
        <a:off x="4155739" y="-1565244"/>
        <a:ext cx="1064418" cy="7083302"/>
      </dsp:txXfrm>
    </dsp:sp>
    <dsp:sp modelId="{C140F1C0-5E64-48E0-A9D4-DD60C25E27F3}">
      <dsp:nvSpPr>
        <dsp:cNvPr id="0" name=""/>
        <dsp:cNvSpPr/>
      </dsp:nvSpPr>
      <dsp:spPr>
        <a:xfrm rot="5400000">
          <a:off x="-245635" y="3133582"/>
          <a:ext cx="1637567" cy="1146297"/>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   </a:t>
          </a:r>
          <a:endParaRPr lang="en-US" sz="3200" kern="1200" dirty="0"/>
        </a:p>
      </dsp:txBody>
      <dsp:txXfrm rot="5400000">
        <a:off x="-245635" y="3133582"/>
        <a:ext cx="1637567" cy="1146297"/>
      </dsp:txXfrm>
    </dsp:sp>
    <dsp:sp modelId="{3F4EF7EC-198B-404C-B496-19CC6525944A}">
      <dsp:nvSpPr>
        <dsp:cNvPr id="0" name=""/>
        <dsp:cNvSpPr/>
      </dsp:nvSpPr>
      <dsp:spPr>
        <a:xfrm rot="5400000">
          <a:off x="4155739" y="-121494"/>
          <a:ext cx="1064418" cy="7083302"/>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6248" tIns="18415" rIns="18415" bIns="1841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t>How long should my students be in a LWS?</a:t>
          </a:r>
          <a:endParaRPr lang="en-US" sz="2900" kern="1200" dirty="0"/>
        </a:p>
        <a:p>
          <a:pPr marL="285750" lvl="1" indent="-285750" algn="l" defTabSz="1289050">
            <a:lnSpc>
              <a:spcPct val="90000"/>
            </a:lnSpc>
            <a:spcBef>
              <a:spcPct val="0"/>
            </a:spcBef>
            <a:spcAft>
              <a:spcPct val="15000"/>
            </a:spcAft>
            <a:buChar char="••"/>
          </a:pPr>
          <a:r>
            <a:rPr lang="en-US" sz="2900" kern="1200" dirty="0" smtClean="0"/>
            <a:t>What is some students finish early?</a:t>
          </a:r>
          <a:endParaRPr lang="en-US" sz="2900" kern="1200" dirty="0"/>
        </a:p>
      </dsp:txBody>
      <dsp:txXfrm rot="5400000">
        <a:off x="4155739" y="-121494"/>
        <a:ext cx="1064418" cy="7083302"/>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057A46-B733-4B41-8586-F32A1524CF42}">
      <dsp:nvSpPr>
        <dsp:cNvPr id="0" name=""/>
        <dsp:cNvSpPr/>
      </dsp:nvSpPr>
      <dsp:spPr>
        <a:xfrm rot="5400000">
          <a:off x="-245635" y="246082"/>
          <a:ext cx="1637567" cy="1146297"/>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  </a:t>
          </a:r>
          <a:endParaRPr lang="en-US" sz="3200" kern="1200" dirty="0"/>
        </a:p>
      </dsp:txBody>
      <dsp:txXfrm rot="5400000">
        <a:off x="-245635" y="246082"/>
        <a:ext cx="1637567" cy="1146297"/>
      </dsp:txXfrm>
    </dsp:sp>
    <dsp:sp modelId="{2023D2F1-91B2-404A-A260-FACE68228950}">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smtClean="0"/>
            <a:t>2 students </a:t>
          </a:r>
          <a:endParaRPr lang="en-US" sz="3000" kern="1200" dirty="0"/>
        </a:p>
        <a:p>
          <a:pPr marL="285750" lvl="1" indent="-285750" algn="l" defTabSz="1333500">
            <a:lnSpc>
              <a:spcPct val="90000"/>
            </a:lnSpc>
            <a:spcBef>
              <a:spcPct val="0"/>
            </a:spcBef>
            <a:spcAft>
              <a:spcPct val="15000"/>
            </a:spcAft>
            <a:buChar char="••"/>
          </a:pPr>
          <a:r>
            <a:rPr lang="en-US" sz="3000" kern="1200" dirty="0" smtClean="0"/>
            <a:t>Up to 8 or 10 stations</a:t>
          </a:r>
          <a:endParaRPr lang="en-US" sz="3000" kern="1200" dirty="0"/>
        </a:p>
      </dsp:txBody>
      <dsp:txXfrm rot="5400000">
        <a:off x="4155739" y="-3008994"/>
        <a:ext cx="1064418" cy="7083302"/>
      </dsp:txXfrm>
    </dsp:sp>
    <dsp:sp modelId="{F9D0A597-68BA-45E7-9D7C-3F5781914800}">
      <dsp:nvSpPr>
        <dsp:cNvPr id="0" name=""/>
        <dsp:cNvSpPr/>
      </dsp:nvSpPr>
      <dsp:spPr>
        <a:xfrm rot="5400000">
          <a:off x="-245635" y="1689832"/>
          <a:ext cx="1637567" cy="1146297"/>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 </a:t>
          </a:r>
          <a:endParaRPr lang="en-US" sz="3200" kern="1200" dirty="0"/>
        </a:p>
      </dsp:txBody>
      <dsp:txXfrm rot="5400000">
        <a:off x="-245635" y="1689832"/>
        <a:ext cx="1637567" cy="1146297"/>
      </dsp:txXfrm>
    </dsp:sp>
    <dsp:sp modelId="{D5F39946-4E43-4286-949B-3B1BDC3A9C6C}">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smtClean="0"/>
            <a:t>Student needs and content</a:t>
          </a:r>
          <a:endParaRPr lang="en-US" sz="3000" kern="1200" dirty="0"/>
        </a:p>
        <a:p>
          <a:pPr marL="285750" lvl="1" indent="-285750" algn="l" defTabSz="1333500">
            <a:lnSpc>
              <a:spcPct val="90000"/>
            </a:lnSpc>
            <a:spcBef>
              <a:spcPct val="0"/>
            </a:spcBef>
            <a:spcAft>
              <a:spcPct val="15000"/>
            </a:spcAft>
            <a:buChar char="••"/>
          </a:pPr>
          <a:r>
            <a:rPr lang="en-US" sz="3000" kern="1200" dirty="0" smtClean="0"/>
            <a:t>Materials you already have</a:t>
          </a:r>
          <a:endParaRPr lang="en-US" sz="3000" kern="1200" dirty="0"/>
        </a:p>
      </dsp:txBody>
      <dsp:txXfrm rot="5400000">
        <a:off x="4155739" y="-1565244"/>
        <a:ext cx="1064418" cy="7083302"/>
      </dsp:txXfrm>
    </dsp:sp>
    <dsp:sp modelId="{C4AAE307-7A90-4F21-B044-4B3BC77A0E84}">
      <dsp:nvSpPr>
        <dsp:cNvPr id="0" name=""/>
        <dsp:cNvSpPr/>
      </dsp:nvSpPr>
      <dsp:spPr>
        <a:xfrm rot="5400000">
          <a:off x="-245635" y="3133582"/>
          <a:ext cx="1637567" cy="1146297"/>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 </a:t>
          </a:r>
          <a:endParaRPr lang="en-US" sz="3200" kern="1200" dirty="0"/>
        </a:p>
      </dsp:txBody>
      <dsp:txXfrm rot="5400000">
        <a:off x="-245635" y="3133582"/>
        <a:ext cx="1637567" cy="1146297"/>
      </dsp:txXfrm>
    </dsp:sp>
    <dsp:sp modelId="{81640082-710D-4DCD-9C4D-E6DB86E69212}">
      <dsp:nvSpPr>
        <dsp:cNvPr id="0" name=""/>
        <dsp:cNvSpPr/>
      </dsp:nvSpPr>
      <dsp:spPr>
        <a:xfrm rot="5400000">
          <a:off x="4155739" y="-121494"/>
          <a:ext cx="1064418" cy="7083302"/>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l" defTabSz="1333500">
            <a:lnSpc>
              <a:spcPct val="90000"/>
            </a:lnSpc>
            <a:spcBef>
              <a:spcPct val="0"/>
            </a:spcBef>
            <a:spcAft>
              <a:spcPct val="15000"/>
            </a:spcAft>
            <a:buChar char="••"/>
          </a:pPr>
          <a:r>
            <a:rPr lang="en-US" sz="3000" kern="1200" dirty="0" smtClean="0"/>
            <a:t>20-30 minutes</a:t>
          </a:r>
          <a:endParaRPr lang="en-US" sz="3000" kern="1200" dirty="0"/>
        </a:p>
        <a:p>
          <a:pPr marL="285750" lvl="1" indent="-285750" algn="l" defTabSz="1333500">
            <a:lnSpc>
              <a:spcPct val="90000"/>
            </a:lnSpc>
            <a:spcBef>
              <a:spcPct val="0"/>
            </a:spcBef>
            <a:spcAft>
              <a:spcPct val="15000"/>
            </a:spcAft>
            <a:buChar char="••"/>
          </a:pPr>
          <a:r>
            <a:rPr lang="en-US" sz="3000" kern="1200" dirty="0" smtClean="0"/>
            <a:t>This will not happen!</a:t>
          </a:r>
          <a:endParaRPr lang="en-US" sz="3000" kern="1200" dirty="0"/>
        </a:p>
      </dsp:txBody>
      <dsp:txXfrm rot="5400000">
        <a:off x="4155739" y="-121494"/>
        <a:ext cx="1064418" cy="7083302"/>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785BD07-1183-415E-823E-199239601270}">
      <dsp:nvSpPr>
        <dsp:cNvPr id="0" name=""/>
        <dsp:cNvSpPr/>
      </dsp:nvSpPr>
      <dsp:spPr>
        <a:xfrm>
          <a:off x="3674287" y="2606"/>
          <a:ext cx="1338225" cy="1338225"/>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Listening </a:t>
          </a:r>
          <a:endParaRPr lang="en-US" sz="1400" kern="1200" dirty="0"/>
        </a:p>
      </dsp:txBody>
      <dsp:txXfrm>
        <a:off x="3674287" y="2606"/>
        <a:ext cx="1338225" cy="1338225"/>
      </dsp:txXfrm>
    </dsp:sp>
    <dsp:sp modelId="{3B31CAB9-3AB7-4841-877A-582455D1C56D}">
      <dsp:nvSpPr>
        <dsp:cNvPr id="0" name=""/>
        <dsp:cNvSpPr/>
      </dsp:nvSpPr>
      <dsp:spPr>
        <a:xfrm rot="1800000">
          <a:off x="5027064" y="943443"/>
          <a:ext cx="356232" cy="45165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800000">
        <a:off x="5027064" y="943443"/>
        <a:ext cx="356232" cy="451651"/>
      </dsp:txXfrm>
    </dsp:sp>
    <dsp:sp modelId="{12059BD8-14D7-4160-B4D3-F3F9F713163A}">
      <dsp:nvSpPr>
        <dsp:cNvPr id="0" name=""/>
        <dsp:cNvSpPr/>
      </dsp:nvSpPr>
      <dsp:spPr>
        <a:xfrm>
          <a:off x="5415312" y="1007787"/>
          <a:ext cx="1338225" cy="1338225"/>
        </a:xfrm>
        <a:prstGeom prst="ellipse">
          <a:avLst/>
        </a:prstGeom>
        <a:solidFill>
          <a:schemeClr val="accent3">
            <a:hueOff val="2250053"/>
            <a:satOff val="-337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Buddy Reading</a:t>
          </a:r>
          <a:endParaRPr lang="en-US" sz="1400" kern="1200" dirty="0"/>
        </a:p>
      </dsp:txBody>
      <dsp:txXfrm>
        <a:off x="5415312" y="1007787"/>
        <a:ext cx="1338225" cy="1338225"/>
      </dsp:txXfrm>
    </dsp:sp>
    <dsp:sp modelId="{AFA2197B-9508-4253-BA7B-3374BF00B6C0}">
      <dsp:nvSpPr>
        <dsp:cNvPr id="0" name=""/>
        <dsp:cNvSpPr/>
      </dsp:nvSpPr>
      <dsp:spPr>
        <a:xfrm rot="5400000">
          <a:off x="5906308" y="2446173"/>
          <a:ext cx="356232" cy="451651"/>
        </a:xfrm>
        <a:prstGeom prst="rightArrow">
          <a:avLst>
            <a:gd name="adj1" fmla="val 60000"/>
            <a:gd name="adj2" fmla="val 50000"/>
          </a:avLst>
        </a:prstGeom>
        <a:solidFill>
          <a:schemeClr val="accent3">
            <a:hueOff val="2250053"/>
            <a:satOff val="-3376"/>
            <a:lumOff val="-54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5400000">
        <a:off x="5906308" y="2446173"/>
        <a:ext cx="356232" cy="451651"/>
      </dsp:txXfrm>
    </dsp:sp>
    <dsp:sp modelId="{F3CB835E-FC3A-4A7A-90EF-8E2510454A8A}">
      <dsp:nvSpPr>
        <dsp:cNvPr id="0" name=""/>
        <dsp:cNvSpPr/>
      </dsp:nvSpPr>
      <dsp:spPr>
        <a:xfrm>
          <a:off x="5415312" y="3018149"/>
          <a:ext cx="1338225" cy="1338225"/>
        </a:xfrm>
        <a:prstGeom prst="ellipse">
          <a:avLst/>
        </a:prstGeom>
        <a:solidFill>
          <a:schemeClr val="accent3">
            <a:hueOff val="4500106"/>
            <a:satOff val="-6752"/>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Spelling</a:t>
          </a:r>
          <a:endParaRPr lang="en-US" sz="1400" kern="1200" dirty="0"/>
        </a:p>
      </dsp:txBody>
      <dsp:txXfrm>
        <a:off x="5415312" y="3018149"/>
        <a:ext cx="1338225" cy="1338225"/>
      </dsp:txXfrm>
    </dsp:sp>
    <dsp:sp modelId="{6D17CD0C-78DF-4262-B308-4BDDA54F3798}">
      <dsp:nvSpPr>
        <dsp:cNvPr id="0" name=""/>
        <dsp:cNvSpPr/>
      </dsp:nvSpPr>
      <dsp:spPr>
        <a:xfrm rot="9000000">
          <a:off x="5044527" y="3958986"/>
          <a:ext cx="356232" cy="451651"/>
        </a:xfrm>
        <a:prstGeom prst="rightArrow">
          <a:avLst>
            <a:gd name="adj1" fmla="val 60000"/>
            <a:gd name="adj2" fmla="val 50000"/>
          </a:avLst>
        </a:prstGeom>
        <a:solidFill>
          <a:schemeClr val="accent3">
            <a:hueOff val="4500106"/>
            <a:satOff val="-6752"/>
            <a:lumOff val="-109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9000000">
        <a:off x="5044527" y="3958986"/>
        <a:ext cx="356232" cy="451651"/>
      </dsp:txXfrm>
    </dsp:sp>
    <dsp:sp modelId="{AD7B8A59-D50E-4B97-9F68-3CF21DF429E1}">
      <dsp:nvSpPr>
        <dsp:cNvPr id="0" name=""/>
        <dsp:cNvSpPr/>
      </dsp:nvSpPr>
      <dsp:spPr>
        <a:xfrm>
          <a:off x="3674287" y="4023330"/>
          <a:ext cx="1338225" cy="1338225"/>
        </a:xfrm>
        <a:prstGeom prst="ellipse">
          <a:avLst/>
        </a:prstGeom>
        <a:solidFill>
          <a:schemeClr val="accent3">
            <a:hueOff val="6750158"/>
            <a:satOff val="-10128"/>
            <a:lumOff val="-1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Overhead</a:t>
          </a:r>
          <a:endParaRPr lang="en-US" sz="1400" kern="1200" dirty="0"/>
        </a:p>
      </dsp:txBody>
      <dsp:txXfrm>
        <a:off x="3674287" y="4023330"/>
        <a:ext cx="1338225" cy="1338225"/>
      </dsp:txXfrm>
    </dsp:sp>
    <dsp:sp modelId="{EC6A07D9-3EE4-4080-8452-093C2B310982}">
      <dsp:nvSpPr>
        <dsp:cNvPr id="0" name=""/>
        <dsp:cNvSpPr/>
      </dsp:nvSpPr>
      <dsp:spPr>
        <a:xfrm rot="12600000">
          <a:off x="3303502" y="3969068"/>
          <a:ext cx="356232" cy="451651"/>
        </a:xfrm>
        <a:prstGeom prst="rightArrow">
          <a:avLst>
            <a:gd name="adj1" fmla="val 60000"/>
            <a:gd name="adj2" fmla="val 50000"/>
          </a:avLst>
        </a:prstGeom>
        <a:solidFill>
          <a:schemeClr val="accent3">
            <a:hueOff val="6750158"/>
            <a:satOff val="-10128"/>
            <a:lumOff val="-164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2600000">
        <a:off x="3303502" y="3969068"/>
        <a:ext cx="356232" cy="451651"/>
      </dsp:txXfrm>
    </dsp:sp>
    <dsp:sp modelId="{E5B4D5AE-3902-4A64-9D17-D46D9E5E8800}">
      <dsp:nvSpPr>
        <dsp:cNvPr id="0" name=""/>
        <dsp:cNvSpPr/>
      </dsp:nvSpPr>
      <dsp:spPr>
        <a:xfrm>
          <a:off x="1933262" y="3018149"/>
          <a:ext cx="1338225" cy="1338225"/>
        </a:xfrm>
        <a:prstGeom prst="ellipse">
          <a:avLst/>
        </a:prstGeom>
        <a:solidFill>
          <a:schemeClr val="accent3">
            <a:hueOff val="9000211"/>
            <a:satOff val="-13504"/>
            <a:lumOff val="-2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Computer </a:t>
          </a:r>
          <a:endParaRPr lang="en-US" sz="1400" kern="1200" dirty="0"/>
        </a:p>
      </dsp:txBody>
      <dsp:txXfrm>
        <a:off x="1933262" y="3018149"/>
        <a:ext cx="1338225" cy="1338225"/>
      </dsp:txXfrm>
    </dsp:sp>
    <dsp:sp modelId="{0C9A6ABB-408B-46A0-88BA-C0441FD794D6}">
      <dsp:nvSpPr>
        <dsp:cNvPr id="0" name=""/>
        <dsp:cNvSpPr/>
      </dsp:nvSpPr>
      <dsp:spPr>
        <a:xfrm rot="16200000">
          <a:off x="2424259" y="2466338"/>
          <a:ext cx="356232" cy="451651"/>
        </a:xfrm>
        <a:prstGeom prst="rightArrow">
          <a:avLst>
            <a:gd name="adj1" fmla="val 60000"/>
            <a:gd name="adj2" fmla="val 50000"/>
          </a:avLst>
        </a:prstGeom>
        <a:solidFill>
          <a:schemeClr val="accent3">
            <a:hueOff val="9000211"/>
            <a:satOff val="-13504"/>
            <a:lumOff val="-219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6200000">
        <a:off x="2424259" y="2466338"/>
        <a:ext cx="356232" cy="451651"/>
      </dsp:txXfrm>
    </dsp:sp>
    <dsp:sp modelId="{A1C487F9-BE30-4FA6-97B0-4CEEC5945C6F}">
      <dsp:nvSpPr>
        <dsp:cNvPr id="0" name=""/>
        <dsp:cNvSpPr/>
      </dsp:nvSpPr>
      <dsp:spPr>
        <a:xfrm>
          <a:off x="1933262" y="1007787"/>
          <a:ext cx="1338225" cy="1338225"/>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Handwriting</a:t>
          </a:r>
          <a:endParaRPr lang="en-US" sz="1400" kern="1200" dirty="0"/>
        </a:p>
      </dsp:txBody>
      <dsp:txXfrm>
        <a:off x="1933262" y="1007787"/>
        <a:ext cx="1338225" cy="1338225"/>
      </dsp:txXfrm>
    </dsp:sp>
    <dsp:sp modelId="{2173BB56-5722-45B0-88AC-EA6CBCFC3842}">
      <dsp:nvSpPr>
        <dsp:cNvPr id="0" name=""/>
        <dsp:cNvSpPr/>
      </dsp:nvSpPr>
      <dsp:spPr>
        <a:xfrm rot="19800000">
          <a:off x="3286040" y="953525"/>
          <a:ext cx="356232" cy="451651"/>
        </a:xfrm>
        <a:prstGeom prst="righ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9800000">
        <a:off x="3286040" y="953525"/>
        <a:ext cx="356232" cy="451651"/>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62081ED2-4966-474B-86EA-886DC684225D}" type="datetimeFigureOut">
              <a:rPr lang="en-US"/>
              <a:pPr>
                <a:defRPr/>
              </a:pPr>
              <a:t>8/11/2010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96C5BC83-E5D5-48FB-B722-A1A4EDCE281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5216728-BA21-42E4-8EEC-8EFF65C740D6}"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705468-6C67-41A2-A61F-7CD148ABEECB}"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Management boards are used to help the students (and teacher) know where they are to go.  They can be used as pocket charts, posters, bulletin boards, computers, or walls.  Use whatever is best for you and your students.  It should include the child name or picture, and the station they are to go to.</a:t>
            </a:r>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B1F8920-EF13-49BA-879F-7D87065EB774}"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When getting started with any new program, teachers have questions.  Brainstorm with your group answers to the following.</a:t>
            </a:r>
          </a:p>
          <a:p>
            <a:pPr eaLnBrk="1" hangingPunct="1">
              <a:spcBef>
                <a:spcPct val="0"/>
              </a:spcBef>
            </a:pPr>
            <a:endParaRPr lang="en-US" smtClean="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7A829BD-81A3-4B0C-B07B-241C7E2E4024}"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It is best when 2 students work together in LWS to decrease in behavioral problems and noise level.  The number of stations you have depends on you and your students.  Some teachers prefer 4 stations, while others like 8 to 10.  Shortly, we will discuss several work stations you can use in your classroom.  However, you should pick your work stations to meet your student needs and complement your content.  Please, use the materials you already have, as one of the principles of LWS is “less is more.”  If your work stations are 20-30 minutes, and you effecitvely included open-ended, interesting stations, your students will not finish early!  </a:t>
            </a:r>
          </a:p>
        </p:txBody>
      </p:sp>
      <p:sp>
        <p:nvSpPr>
          <p:cNvPr id="471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CA9360-70ED-4B42-82A1-9D318A711EBD}"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 Can lists are lists that students and teachers develop together, of activities that be included at a work station.  I Can lists give students a sense of ownership and belonging and ensure students spend their time wisely.  This is an example of an I Can list for the newspaper work station.</a:t>
            </a:r>
          </a:p>
        </p:txBody>
      </p:sp>
      <p:sp>
        <p:nvSpPr>
          <p:cNvPr id="481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595D11-00F4-4A89-8D4D-5261065E7D69}"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When it is time to begin introducing and modeling the LWS, begin with the classroom library first.  Give students assessments to help determine reading levels.  Also, teach mini-lessons to help students learn how to select their “just right” books.  Teachers should also model to students how to choose a book.  This work station is not meant to be a silent work station.  Students will be reading, writing, and talking about authors. Also, students will be reading and recommending book to others.  Students will be responding to what they read by writing reviews and using sticky notes to pose questions.  Students keep a reading log to keep a record of the books they have read at this station.   Assess learners work by reading their responses and keeping track of their reading log. Keep this work station interesting by adding books made by the class.  Also, students love to read books “blessed” by the teacher, meaning giving a short book talk without giving away too much information about the book.  </a:t>
            </a:r>
          </a:p>
        </p:txBody>
      </p:sp>
      <p:sp>
        <p:nvSpPr>
          <p:cNvPr id="491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F1EDBF-B517-4EC6-86DD-C51E283CA537}"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To begin, set up a special place for writing.  This shows students, parents, and teachers you care about writing.  Include writing resources that may be helpful when writing, such as posters.  Have your students write a variety of things: letters, lists, directions, stories, chapter books, etc.  Students can also write a description of things, people, or places.  Have a mini-lesson about author’s purpose and ask students to write to persuade, entertain or inform.  Make students an expert on a certain topic and have them write about it.  For example, Lucy may be an expert about math and John is an expert about basketball.  Use picture books as models for writing.  Students can write summaries about other content areas.  Teachers can have many mini-lessons about the 6 traits of writing that can be incorporated into this work station.  </a:t>
            </a:r>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4850A2-8ACD-4215-9767-3DD1985CAE2B}"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Some work stations are easy to set up.  They take little preparation; however, it is still important for the teacher to model the steps.  Remember to incorporate I can lists.</a:t>
            </a:r>
          </a:p>
          <a:p>
            <a:pPr eaLnBrk="1" hangingPunct="1">
              <a:spcBef>
                <a:spcPct val="0"/>
              </a:spcBef>
            </a:pPr>
            <a:endParaRPr lang="en-US" smtClean="0"/>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65388B-A73E-49F6-B57D-ADE8ABAE4244}"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At the newspaper work station, students can write a want ad or an article on preprinted sheets.  Also, a fun idea would be to cut out five headlines, pictures, and articles from a newspaper, and have students match.  Learners can also use student newspapers such as Time for Kids at this station.  </a:t>
            </a:r>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C066FE7-B767-49BE-8988-4D7A24A0AFAA}"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Vocabulary greatly affects comprehension; therefore, it is very important for students to participate in word study activities.  The following are activities to include in this workstation.  </a:t>
            </a:r>
          </a:p>
          <a:p>
            <a:pPr eaLnBrk="1" hangingPunct="1">
              <a:spcBef>
                <a:spcPct val="0"/>
              </a:spcBef>
            </a:pPr>
            <a:r>
              <a:rPr lang="en-US" smtClean="0">
                <a:latin typeface="Comic Sans MS" pitchFamily="66" charset="0"/>
              </a:rPr>
              <a:t>Scrabble</a:t>
            </a:r>
          </a:p>
          <a:p>
            <a:pPr eaLnBrk="1" hangingPunct="1">
              <a:spcBef>
                <a:spcPct val="0"/>
              </a:spcBef>
            </a:pPr>
            <a:r>
              <a:rPr lang="en-US" smtClean="0">
                <a:latin typeface="Comic Sans MS" pitchFamily="66" charset="0"/>
              </a:rPr>
              <a:t>Sorts</a:t>
            </a:r>
          </a:p>
          <a:p>
            <a:pPr eaLnBrk="1" hangingPunct="1">
              <a:spcBef>
                <a:spcPct val="0"/>
              </a:spcBef>
            </a:pPr>
            <a:r>
              <a:rPr lang="en-US" smtClean="0">
                <a:latin typeface="Comic Sans MS" pitchFamily="66" charset="0"/>
              </a:rPr>
              <a:t>Make words</a:t>
            </a:r>
          </a:p>
          <a:p>
            <a:pPr eaLnBrk="1" hangingPunct="1">
              <a:spcBef>
                <a:spcPct val="0"/>
              </a:spcBef>
            </a:pPr>
            <a:r>
              <a:rPr lang="en-US" smtClean="0">
                <a:latin typeface="Comic Sans MS" pitchFamily="66" charset="0"/>
              </a:rPr>
              <a:t>Words within words</a:t>
            </a:r>
          </a:p>
          <a:p>
            <a:pPr eaLnBrk="1" hangingPunct="1">
              <a:spcBef>
                <a:spcPct val="0"/>
              </a:spcBef>
            </a:pPr>
            <a:r>
              <a:rPr lang="en-US" smtClean="0">
                <a:latin typeface="Comic Sans MS" pitchFamily="66" charset="0"/>
              </a:rPr>
              <a:t>Word webs</a:t>
            </a:r>
          </a:p>
          <a:p>
            <a:pPr eaLnBrk="1" hangingPunct="1">
              <a:spcBef>
                <a:spcPct val="0"/>
              </a:spcBef>
            </a:pPr>
            <a:r>
              <a:rPr lang="en-US" smtClean="0">
                <a:latin typeface="Comic Sans MS" pitchFamily="66" charset="0"/>
              </a:rPr>
              <a:t>Illustrate words</a:t>
            </a:r>
          </a:p>
          <a:p>
            <a:pPr eaLnBrk="1" hangingPunct="1">
              <a:spcBef>
                <a:spcPct val="0"/>
              </a:spcBef>
            </a:pPr>
            <a:r>
              <a:rPr lang="en-US" smtClean="0">
                <a:latin typeface="Comic Sans MS" pitchFamily="66" charset="0"/>
              </a:rPr>
              <a:t>Dictionary work</a:t>
            </a:r>
          </a:p>
          <a:p>
            <a:pPr eaLnBrk="1" hangingPunct="1">
              <a:spcBef>
                <a:spcPct val="0"/>
              </a:spcBef>
            </a:pPr>
            <a:r>
              <a:rPr lang="en-US" smtClean="0">
                <a:latin typeface="Comic Sans MS" pitchFamily="66" charset="0"/>
              </a:rPr>
              <a:t>Crossword puzzles</a:t>
            </a:r>
          </a:p>
          <a:p>
            <a:pPr eaLnBrk="1" hangingPunct="1">
              <a:spcBef>
                <a:spcPct val="0"/>
              </a:spcBef>
            </a:pPr>
            <a:r>
              <a:rPr lang="en-US" smtClean="0">
                <a:latin typeface="Comic Sans MS" pitchFamily="66" charset="0"/>
              </a:rPr>
              <a:t>Wordy study games</a:t>
            </a:r>
          </a:p>
          <a:p>
            <a:pPr eaLnBrk="1" hangingPunct="1">
              <a:spcBef>
                <a:spcPct val="0"/>
              </a:spcBef>
            </a:pPr>
            <a:endParaRPr lang="en-US" smtClean="0"/>
          </a:p>
        </p:txBody>
      </p:sp>
      <p:sp>
        <p:nvSpPr>
          <p:cNvPr id="532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FE580A-14B7-4B52-A705-CBC53ECDCB6B}"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Successful reading programs all have several components that need to be taught and practiced.  Comprehension, phonics, fluency, vocabulary, and writing all need to be apart of a reading program.  You may have added several ways you practice these with your students in your mind map.     While it is our responsibility as instructors to teach these skills, we want our students to be able to use the skills independently while reading.   Let’s share how you added to your mind map.</a:t>
            </a:r>
          </a:p>
        </p:txBody>
      </p:sp>
      <p:sp>
        <p:nvSpPr>
          <p:cNvPr id="358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1E5003-DA53-4B0B-BE1B-EB69A60B1202}"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poetry work station is an excellent station to learn more about writing and parts of speech.  Students can read, write, perform, copy, illustrate, compare, respond to, and memorize poems.  </a:t>
            </a:r>
          </a:p>
        </p:txBody>
      </p:sp>
      <p:sp>
        <p:nvSpPr>
          <p:cNvPr id="542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A31D78-AD53-4A93-A6FD-47E08966EBF8}"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drama work station is a great way to practice fluency and creativity.  It is also a place where wiggly students can get some energy out.  Some of the activities that can be included at this work station are guess the emotion and working with mood.  Guess the emotion is a game in which students convey an emotion that is provided on a card.  Students can also write a script and add motions to poems they have read. </a:t>
            </a:r>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B416503-E373-4AF7-BDFD-3FD2B5A99B67}"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As a result of the many activities that are offered at each work station and the I can lists, students are offered many opportunities to work at an instructional level, rather than the too easy or challenging.  </a:t>
            </a:r>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04AFC8-F366-4A7F-B969-BC67184B1399}"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At first, the teacher should be walking around, assisting and guiding the students.  But as students shift to independent practice, teachers can begin pulling learners for small reading groups.  Small groups are another way to incorporate differentiated instruction.</a:t>
            </a:r>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3BC8B7-3311-4F8A-ABE1-15CFA9A17F06}"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95D9EB-DBB2-470F-81B7-D268A7305F85}"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Before beginning small groups, there are important things to consider.  How many students per group?  How often do they meet and for how long?  What will I teach?  What are the needs and levels of my students?  Most of the answers are unique to your students.  It is suggested that the group size stay within 3 to 6 students.  </a:t>
            </a:r>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AE9870-2C06-4411-9E09-74FB54691EDC}"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As you implement small groups, it is a wise idea to keep things organized.  Plan beforehand the lessons and activities you are going to include with each group.  Also, choose which the days you will meet with each group.  You may want to meet with each group everyday, or one or two groups a day.  Leave a small portion for taking notes about your students.  </a:t>
            </a:r>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2F219A-EBB0-41EB-B5E3-AEDE20FFFA4C}"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584D34A-A9B4-4F66-B397-9F92CB47FD3C}"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DF8170-E691-4E9B-9200-541C588C2C2E}"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fun part is putting it all together.  When you have established successful literacy workstations in which students can work independently, it is then okay to incorporate small groups.  At this time, you can have a well rounded reading program that includes reading, writing, vocabulary, comprehension, and fluency!</a:t>
            </a:r>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A0D98E-37F7-47CA-83E6-3AAF307D405A}"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As teachers shift the responsibility to students, much modeling must be involved.  This can be exemplified through the use of mini-lessons.  The next step would be “handholding”.  This would be when teachers and students share the responsibility.  Students can attempt what the teacher has been modeling, however, the teacher will still be there to offer assistance and guidance.  The final step would be the students independently using the skills learned.  This can only be achieved through much modeling, practice, and guidance.  </a:t>
            </a:r>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48D6C1-44AD-48E2-8BD6-3146540F0840}"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order to ensure that your students are responding well to the literacy work stations and small groups, you must have an evaluation plan.  For LWS, a teacher should keep a checklist to be sure all assignments are being completed.  Also, especially at the beginning of LWS, teachers should make many observations.  Some of the assignments can be graded.  In Small groups, teachers can make a checklist and make observations, as well.  In addition, assessments, such as fluency tests or oral tests can be given.  </a:t>
            </a:r>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048D8C-B236-4AFF-B32F-813B6C8EACFF}"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B56523F3-7AC1-4D9A-90C4-E26782497E85}"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E5DB3E-48C8-455D-957D-6E62C4E3F6C6}" type="slidenum">
              <a:rPr lang="en-US" smtClean="0"/>
              <a:pPr fontAlgn="base">
                <a:spcBef>
                  <a:spcPct val="0"/>
                </a:spcBef>
                <a:spcAft>
                  <a:spcPct val="0"/>
                </a:spcAft>
                <a:defRPr/>
              </a:pPr>
              <a:t>32</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Comic Sans MS" pitchFamily="66" charset="0"/>
              </a:rPr>
              <a:t>Why use Literacy Work Stations? It can incorporate independent practice for all components of reading while meeting the needs of all students and offering differentiated practice, reaching all learners.  </a:t>
            </a:r>
          </a:p>
          <a:p>
            <a:pPr eaLnBrk="1" hangingPunct="1">
              <a:spcBef>
                <a:spcPct val="0"/>
              </a:spcBef>
            </a:pPr>
            <a:endParaRPr lang="en-US" smtClean="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C5B1849-3AB8-4FEB-A317-713AFC1FFAE6}"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According to Debbie Diller (2003), literacy workstations are “an area within the classroom where students work alone or interact with one another, using instructional materials to explore and expand their literacy.  It is a place where a variety of activities reinforce and/or extend learning, often without the assistance of the classroom teacher.  It is a time for students to practice reading, writing, speaking, listening, and working with letters and words.</a:t>
            </a:r>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222E20-AA84-4596-A981-D8239256C0E6}"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Literacy work stations differ from traditional centers in a number of ways.  For example, LWS include materials that the teacher has taught with and modeled and remain up all year, while traditional centers add new material and are changed weekly.  Traditional centers are often used when all other work is finished and offers the same work for all students.  However, LWS are a daily task and offers much differentiation.  LWS also build a relationship between teacher and student because they come up with directions for activities together, while traditional centers are teacher created and prepared.  In addition, LWS allows for the teacher to work with small groups to differentiate instruction.  In traditional centers, teachers usually do the same activity with each group.</a:t>
            </a:r>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D712D7-EF69-4FB3-8FE0-7FA2C87867F0}"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Begin by giving your students quiet independence practice.  Students will be independent reading and responding.  Books are self-selected by the students.  Teachers should model the procedures for self-selecting a “just right” book and how to respond to it.  Diller suggests that students chose several books before independent reading time and place on their desk (p.41).  The classroom library should be closed during this time.  Active independent practice should be given after quiet practice.  Students will at this time be participating in LWS and small groups.  </a:t>
            </a:r>
          </a:p>
          <a:p>
            <a:pPr eaLnBrk="1" hangingPunct="1">
              <a:spcBef>
                <a:spcPct val="0"/>
              </a:spcBef>
            </a:pPr>
            <a:endParaRPr lang="en-US" dirty="0"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E0315C-2640-41AC-89D2-F9DD2CA72C62}"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order to have a successful active independent practice, space, time, and grades need to be considered with planning LWS.  First, think about where you want your students to practice independently.  Diller suggests using every area you can think of, such as space on the floor, bulletin boards on the walls, in the corners of your classroom, and even on your students desks (p. 13).  Plan for time.  You can make a compromise in your schedule by incorporating grammar, spelling, and handwriting together and in the LWS.  Also, plan for grades.  You may continue to take traditional grades, but LWS can offer grades as well due to the independent work.    </a:t>
            </a:r>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C7A04D-A67E-42B4-8ABA-B30DC97F5DDC}"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“Literacy work stations should be connected with what you have already taught.” (Diller, p. 17).  Therefore, beginning LWS with a mini-lesson would give students a purpose for the day.  There are three instances in which a mini-lesson is necessary: introducing a new work station, adding something new to a work station, and when reviewing or </a:t>
            </a:r>
            <a:r>
              <a:rPr lang="en-US" dirty="0" err="1" smtClean="0"/>
              <a:t>reteaching</a:t>
            </a:r>
            <a:r>
              <a:rPr lang="en-US" dirty="0" smtClean="0"/>
              <a:t> a work station activity.  Teachers should incorporate before, during, and after reading strategies into </a:t>
            </a:r>
            <a:r>
              <a:rPr lang="en-US" dirty="0" err="1" smtClean="0"/>
              <a:t>minilessons</a:t>
            </a:r>
            <a:r>
              <a:rPr lang="en-US" dirty="0" smtClean="0"/>
              <a:t>, focusing on one topic at a time.</a:t>
            </a:r>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BD467C3-4329-4615-B8EB-D19177F4646A}"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54465C5-ADA8-470B-98A9-BAD80DAB8286}" type="datetimeFigureOut">
              <a:rPr lang="en-US"/>
              <a:pPr>
                <a:defRPr/>
              </a:pPr>
              <a:t>8/11/2010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DD247CA-F4BA-43D5-904B-2021082D02C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175A9C7-0930-4DA3-9319-F9CA32400C03}" type="datetimeFigureOut">
              <a:rPr lang="en-US"/>
              <a:pPr>
                <a:defRPr/>
              </a:pPr>
              <a:t>8/11/2010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3ED276-D49E-4934-A9B4-A5011CFD1B1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C59DF15-C85F-41E5-B564-B44B1D98A112}" type="datetimeFigureOut">
              <a:rPr lang="en-US"/>
              <a:pPr>
                <a:defRPr/>
              </a:pPr>
              <a:t>8/11/2010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97E46D0-F92D-4F77-906B-F9A36041C66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EC68079-68B7-4740-9003-DC4C22DEB93A}" type="datetimeFigureOut">
              <a:rPr lang="en-US"/>
              <a:pPr>
                <a:defRPr/>
              </a:pPr>
              <a:t>8/11/2010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77AD1E-C049-4C23-B938-501F3758FB4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CCEF37F-E77B-420B-9575-66DE0DE88240}" type="datetimeFigureOut">
              <a:rPr lang="en-US"/>
              <a:pPr>
                <a:defRPr/>
              </a:pPr>
              <a:t>8/11/2010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0E1885-122B-4023-A231-C4D4C325B80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4D861BA-D47B-4203-B7CE-0069B47910A5}" type="datetimeFigureOut">
              <a:rPr lang="en-US"/>
              <a:pPr>
                <a:defRPr/>
              </a:pPr>
              <a:t>8/11/2010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09C361-89C8-41DC-81DB-7F3CFF0357E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0B0670D-4F12-4385-B33D-6D506FECB9C2}" type="datetimeFigureOut">
              <a:rPr lang="en-US"/>
              <a:pPr>
                <a:defRPr/>
              </a:pPr>
              <a:t>8/11/2010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002CBE3-95FE-42B6-A091-E2069FADB59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5E7A2D2-6012-4B0D-B018-DDF8A43422B6}" type="datetimeFigureOut">
              <a:rPr lang="en-US"/>
              <a:pPr>
                <a:defRPr/>
              </a:pPr>
              <a:t>8/11/2010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7E63DCA-6FF7-4600-95BF-3030A1A50DF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379ACB3-BE1F-4246-AFD2-1225F4C2E6A6}" type="datetimeFigureOut">
              <a:rPr lang="en-US"/>
              <a:pPr>
                <a:defRPr/>
              </a:pPr>
              <a:t>8/11/2010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5A280A9-CE2F-452D-AF6E-755BBACE816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2277377-39D8-4A1C-B1C7-A56F6FF2120A}" type="datetimeFigureOut">
              <a:rPr lang="en-US"/>
              <a:pPr>
                <a:defRPr/>
              </a:pPr>
              <a:t>8/11/2010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69339A6-92BE-4099-ABA2-ABB1F25CA8B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A63B60B-D95C-4F5D-AF29-A06B335FEDC8}" type="datetimeFigureOut">
              <a:rPr lang="en-US"/>
              <a:pPr>
                <a:defRPr/>
              </a:pPr>
              <a:t>8/11/2010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EF2DE6C-34FF-4199-9A38-A6B6EE89CFF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37000"/>
            <a:lum/>
          </a:blip>
          <a:srcRect/>
          <a:stretch>
            <a:fillRect l="-11000" r="-11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373BDAA-B1A7-441F-8342-94224BD03059}" type="datetimeFigureOut">
              <a:rPr lang="en-US"/>
              <a:pPr>
                <a:defRPr/>
              </a:pPr>
              <a:t>8/11/2010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8C1B06C-56CD-4B56-924D-DFEBA439593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Users\Tiffany%20Gail\AppData\Local\Microsoft\Windows\Temporary%20Internet%20Files\Content.IE5\XUVBM6S2\MS900082187%5b1%5d.mid" TargetMode="Externa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audio" Target="file:///C:\Users\Tiffany%20Gail\Documents\Managing\9.wma" TargetMode="External"/><Relationship Id="rId5" Type="http://schemas.openxmlformats.org/officeDocument/2006/relationships/image" Target="../media/image12.png"/><Relationship Id="rId4" Type="http://schemas.openxmlformats.org/officeDocument/2006/relationships/hyperlink" Target="http://www.youtube.com/watch?v=BWDZqopREwg&amp;feature=related"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audio" Target="file:///C:\Users\Tiffany%20Gail\Documents\Managing\10.wma" TargetMode="External"/><Relationship Id="rId5" Type="http://schemas.openxmlformats.org/officeDocument/2006/relationships/image" Target="../media/image14.pn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notesSlide" Target="../notesSlides/notesSlide12.xml"/><Relationship Id="rId7" Type="http://schemas.openxmlformats.org/officeDocument/2006/relationships/diagramColors" Target="../diagrams/colors7.xml"/><Relationship Id="rId2" Type="http://schemas.openxmlformats.org/officeDocument/2006/relationships/slideLayout" Target="../slideLayouts/slideLayout2.xml"/><Relationship Id="rId1" Type="http://schemas.openxmlformats.org/officeDocument/2006/relationships/audio" Target="file:///C:\Users\Tiffany%20Gail\Documents\Managing\11.wma" TargetMode="Externa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15.png"/></Relationships>
</file>

<file path=ppt/slides/_rels/slide1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notesSlide" Target="../notesSlides/notesSlide13.xml"/><Relationship Id="rId7" Type="http://schemas.openxmlformats.org/officeDocument/2006/relationships/diagramColors" Target="../diagrams/colors8.xml"/><Relationship Id="rId2" Type="http://schemas.openxmlformats.org/officeDocument/2006/relationships/slideLayout" Target="../slideLayouts/slideLayout2.xml"/><Relationship Id="rId1" Type="http://schemas.openxmlformats.org/officeDocument/2006/relationships/audio" Target="file:///C:\Users\Tiffany%20Gail\Documents\Managing\12.wma" TargetMode="Externa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audio" Target="file:///C:\Users\Tiffany%20Gail\Documents\Managing\13.wma" TargetMode="Externa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audio" Target="file:///C:\Users\Tiffany%20Gail\Documents\Managing\14.wma" TargetMode="External"/><Relationship Id="rId5" Type="http://schemas.openxmlformats.org/officeDocument/2006/relationships/image" Target="../media/image19.pn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audio" Target="file:///C:\Users\Tiffany%20Gail\Documents\Managing\15.wma" TargetMode="External"/><Relationship Id="rId5" Type="http://schemas.openxmlformats.org/officeDocument/2006/relationships/image" Target="../media/image21.png"/><Relationship Id="rId4" Type="http://schemas.openxmlformats.org/officeDocument/2006/relationships/image" Target="../media/image20.wmf"/></Relationships>
</file>

<file path=ppt/slides/_rels/slide17.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notesSlide" Target="../notesSlides/notesSlide17.xml"/><Relationship Id="rId7" Type="http://schemas.openxmlformats.org/officeDocument/2006/relationships/diagramColors" Target="../diagrams/colors9.xml"/><Relationship Id="rId2" Type="http://schemas.openxmlformats.org/officeDocument/2006/relationships/slideLayout" Target="../slideLayouts/slideLayout2.xml"/><Relationship Id="rId1" Type="http://schemas.openxmlformats.org/officeDocument/2006/relationships/audio" Target="file:///C:\Users\Tiffany%20Gail\Documents\Managing\16.wma" TargetMode="Externa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audio" Target="file:///C:\Users\Tiffany%20Gail\Documents\Managing\17.wma" TargetMode="External"/><Relationship Id="rId5" Type="http://schemas.openxmlformats.org/officeDocument/2006/relationships/image" Target="../media/image4.pn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audio" Target="file:///C:\Users\Tiffany%20Gail\Documents\Managing\18.wma" TargetMode="External"/><Relationship Id="rId5" Type="http://schemas.openxmlformats.org/officeDocument/2006/relationships/image" Target="../media/image24.pn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audio" Target="file:///C:\Users\Tiffany%20Gail\Documents\Managing\1.wma" TargetMode="External"/><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audio" Target="file:///C:\Users\Tiffany%20Gail\Documents\Managing\19.wma" TargetMode="External"/><Relationship Id="rId5" Type="http://schemas.openxmlformats.org/officeDocument/2006/relationships/image" Target="../media/image26.png"/><Relationship Id="rId4" Type="http://schemas.openxmlformats.org/officeDocument/2006/relationships/image" Target="../media/image25.w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audio" Target="file:///C:\Users\Tiffany%20Gail\Documents\Managing\20.wma" TargetMode="External"/><Relationship Id="rId5" Type="http://schemas.openxmlformats.org/officeDocument/2006/relationships/image" Target="../media/image28.png"/><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notesSlide" Target="../notesSlides/notesSlide22.xml"/><Relationship Id="rId7" Type="http://schemas.openxmlformats.org/officeDocument/2006/relationships/diagramColors" Target="../diagrams/colors10.xml"/><Relationship Id="rId2" Type="http://schemas.openxmlformats.org/officeDocument/2006/relationships/slideLayout" Target="../slideLayouts/slideLayout2.xml"/><Relationship Id="rId1" Type="http://schemas.openxmlformats.org/officeDocument/2006/relationships/audio" Target="file:///C:\Users\Tiffany%20Gail\Documents\Managing\21.wma" TargetMode="Externa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 Id="rId9"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audio" Target="file:///C:\Users\Tiffany%20Gail\Documents\Managing\22.wma" TargetMode="External"/><Relationship Id="rId5" Type="http://schemas.openxmlformats.org/officeDocument/2006/relationships/image" Target="../media/image31.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audio" Target="file:///C:\Users\Tiffany%20Gail\Documents\Managing\23.wma" TargetMode="External"/><Relationship Id="rId5" Type="http://schemas.openxmlformats.org/officeDocument/2006/relationships/image" Target="../media/image4.png"/><Relationship Id="rId4" Type="http://schemas.openxmlformats.org/officeDocument/2006/relationships/hyperlink" Target="http://www.youtube.com/watch?v=8if72ROI7ws&amp;feature=related" TargetMode="Externa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audio" Target="file:///C:\Users\Tiffany%20Gail\Documents\Managing\24.wma" TargetMode="External"/><Relationship Id="rId5" Type="http://schemas.openxmlformats.org/officeDocument/2006/relationships/image" Target="../media/image3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6.xml"/><Relationship Id="rId1" Type="http://schemas.openxmlformats.org/officeDocument/2006/relationships/audio" Target="file:///C:\Users\Tiffany%20Gail\Documents\Managing\25.wma" TargetMode="Externa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audio" Target="file:///C:\Users\Tiffany%20Gail\Documents\Managing\26.wma" TargetMode="Externa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hyperlink" Target="http://www.youtube.com/watch?v=lM_roXStSz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hyperlink" Target="http://www.youtube.com/watch?v=zYYV-iMUA4Q&amp;feature=related" TargetMode="External"/></Relationships>
</file>

<file path=ppt/slides/_rels/slide29.xml.rels><?xml version="1.0" encoding="UTF-8" standalone="yes"?>
<Relationships xmlns="http://schemas.openxmlformats.org/package/2006/relationships"><Relationship Id="rId8" Type="http://schemas.microsoft.com/office/2007/relationships/diagramDrawing" Target="../diagrams/drawing11.xml"/><Relationship Id="rId13" Type="http://schemas.microsoft.com/office/2007/relationships/diagramDrawing" Target="../diagrams/drawing12.xml"/><Relationship Id="rId3" Type="http://schemas.openxmlformats.org/officeDocument/2006/relationships/notesSlide" Target="../notesSlides/notesSlide29.xml"/><Relationship Id="rId7" Type="http://schemas.openxmlformats.org/officeDocument/2006/relationships/diagramColors" Target="../diagrams/colors11.xml"/><Relationship Id="rId12" Type="http://schemas.openxmlformats.org/officeDocument/2006/relationships/diagramColors" Target="../diagrams/colors12.xml"/><Relationship Id="rId2" Type="http://schemas.openxmlformats.org/officeDocument/2006/relationships/slideLayout" Target="../slideLayouts/slideLayout2.xml"/><Relationship Id="rId1" Type="http://schemas.openxmlformats.org/officeDocument/2006/relationships/audio" Target="file:///C:\Users\Tiffany%20Gail\Documents\Managing\27.wma" TargetMode="External"/><Relationship Id="rId6" Type="http://schemas.openxmlformats.org/officeDocument/2006/relationships/diagramQuickStyle" Target="../diagrams/quickStyle11.xml"/><Relationship Id="rId11" Type="http://schemas.openxmlformats.org/officeDocument/2006/relationships/diagramQuickStyle" Target="../diagrams/quickStyle12.xml"/><Relationship Id="rId5" Type="http://schemas.openxmlformats.org/officeDocument/2006/relationships/diagramLayout" Target="../diagrams/layout11.xml"/><Relationship Id="rId10" Type="http://schemas.openxmlformats.org/officeDocument/2006/relationships/diagramLayout" Target="../diagrams/layout12.xml"/><Relationship Id="rId4" Type="http://schemas.openxmlformats.org/officeDocument/2006/relationships/diagramData" Target="../diagrams/data11.xml"/><Relationship Id="rId9" Type="http://schemas.openxmlformats.org/officeDocument/2006/relationships/diagramData" Target="../diagrams/data12.xml"/><Relationship Id="rId14"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audio" Target="file:///C:\Users\Tiffany%20Gail\Documents\Managing\2.wma" TargetMode="Externa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audio" Target="file:///C:\Users\Tiffany%20Gail\Documents\Managing\28.wma" TargetMode="External"/><Relationship Id="rId5" Type="http://schemas.openxmlformats.org/officeDocument/2006/relationships/image" Target="../media/image38.png"/><Relationship Id="rId4" Type="http://schemas.openxmlformats.org/officeDocument/2006/relationships/image" Target="../media/image37.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audio" Target="file:///C:\Users\Tiffany%20Gail\Documents\Managing\29.wma" TargetMode="External"/><Relationship Id="rId5" Type="http://schemas.openxmlformats.org/officeDocument/2006/relationships/image" Target="../media/image4.png"/><Relationship Id="rId4" Type="http://schemas.openxmlformats.org/officeDocument/2006/relationships/image" Target="../media/image39.wmf"/></Relationships>
</file>

<file path=ppt/slides/_rels/slide32.xml.rels><?xml version="1.0" encoding="UTF-8" standalone="yes"?>
<Relationships xmlns="http://schemas.openxmlformats.org/package/2006/relationships"><Relationship Id="rId3" Type="http://schemas.openxmlformats.org/officeDocument/2006/relationships/hyperlink" Target="http://www.youtube.com/watch?v=lM_roXStSz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hyperlink" Target="http://webcache.googleusercontent.com/u/kyrene?q=cache:0wPUjl46jswJ:www.kyrene.org/staff/jsorge/litworkstations/Literacy%2520Work%2520Station.ppt+literacy+work+stations&amp;cd=2&amp;hl=en&amp;ct=clnk&amp;gl=us&amp;ie=UTF-8" TargetMode="External"/><Relationship Id="rId5" Type="http://schemas.openxmlformats.org/officeDocument/2006/relationships/hyperlink" Target="http://www.fcrr.org/assessment/pdf/smallgroupalternativelessonstructures.pdf" TargetMode="External"/><Relationship Id="rId4" Type="http://schemas.openxmlformats.org/officeDocument/2006/relationships/hyperlink" Target="http://www.youtube.com/watch?v=8if72ROI7ws&amp;feature=related" TargetMode="Externa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18" Type="http://schemas.microsoft.com/office/2007/relationships/diagramDrawing" Target="../diagrams/drawing3.xml"/><Relationship Id="rId3" Type="http://schemas.openxmlformats.org/officeDocument/2006/relationships/notesSlide" Target="../notesSlides/notesSlide4.xml"/><Relationship Id="rId7" Type="http://schemas.openxmlformats.org/officeDocument/2006/relationships/diagramColors" Target="../diagrams/colors1.xml"/><Relationship Id="rId12" Type="http://schemas.openxmlformats.org/officeDocument/2006/relationships/diagramColors" Target="../diagrams/colors2.xml"/><Relationship Id="rId17" Type="http://schemas.openxmlformats.org/officeDocument/2006/relationships/diagramColors" Target="../diagrams/colors3.xml"/><Relationship Id="rId2" Type="http://schemas.openxmlformats.org/officeDocument/2006/relationships/slideLayout" Target="../slideLayouts/slideLayout2.xml"/><Relationship Id="rId16" Type="http://schemas.openxmlformats.org/officeDocument/2006/relationships/diagramQuickStyle" Target="../diagrams/quickStyle3.xml"/><Relationship Id="rId1" Type="http://schemas.openxmlformats.org/officeDocument/2006/relationships/audio" Target="file:///C:\Users\Tiffany%20Gail\Documents\Managing\3.wma" TargetMode="Externa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5" Type="http://schemas.openxmlformats.org/officeDocument/2006/relationships/diagramLayout" Target="../diagrams/layout3.xml"/><Relationship Id="rId10" Type="http://schemas.openxmlformats.org/officeDocument/2006/relationships/diagramLayout" Target="../diagrams/layout2.xml"/><Relationship Id="rId19" Type="http://schemas.openxmlformats.org/officeDocument/2006/relationships/image" Target="../media/image6.png"/><Relationship Id="rId4" Type="http://schemas.openxmlformats.org/officeDocument/2006/relationships/diagramData" Target="../diagrams/data1.xml"/><Relationship Id="rId9" Type="http://schemas.openxmlformats.org/officeDocument/2006/relationships/diagramData" Target="../diagrams/data2.xml"/><Relationship Id="rId14"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audio" Target="file:///C:\Users\Tiffany%20Gail\Documents\Managing\4.wma" TargetMode="External"/><Relationship Id="rId5" Type="http://schemas.openxmlformats.org/officeDocument/2006/relationships/image" Target="../media/image6.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6.xml"/><Relationship Id="rId7" Type="http://schemas.openxmlformats.org/officeDocument/2006/relationships/diagramColors" Target="../diagrams/colors4.xml"/><Relationship Id="rId2" Type="http://schemas.openxmlformats.org/officeDocument/2006/relationships/slideLayout" Target="../slideLayouts/slideLayout2.xml"/><Relationship Id="rId1" Type="http://schemas.openxmlformats.org/officeDocument/2006/relationships/audio" Target="file:///C:\Users\Tiffany%20Gail\Documents\Managing\5.wma" TargetMode="Externa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audio" Target="file:///C:\Users\Tiffany%20Gail\Documents\Managing\6.wma" TargetMode="Externa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8.xml"/><Relationship Id="rId7" Type="http://schemas.openxmlformats.org/officeDocument/2006/relationships/diagramColors" Target="../diagrams/colors5.xml"/><Relationship Id="rId2" Type="http://schemas.openxmlformats.org/officeDocument/2006/relationships/slideLayout" Target="../slideLayouts/slideLayout4.xml"/><Relationship Id="rId1" Type="http://schemas.openxmlformats.org/officeDocument/2006/relationships/audio" Target="file:///C:\Users\Tiffany%20Gail\Documents\Managing\7.wma" TargetMode="Externa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9.xml"/><Relationship Id="rId7" Type="http://schemas.openxmlformats.org/officeDocument/2006/relationships/diagramColors" Target="../diagrams/colors6.xml"/><Relationship Id="rId2" Type="http://schemas.openxmlformats.org/officeDocument/2006/relationships/slideLayout" Target="../slideLayouts/slideLayout7.xml"/><Relationship Id="rId1" Type="http://schemas.openxmlformats.org/officeDocument/2006/relationships/audio" Target="file:///C:\Users\Tiffany%20Gail\Documents\Managing\8.wma" TargetMode="Externa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alphaModFix amt="98000"/>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0" y="533400"/>
            <a:ext cx="4876800" cy="1981200"/>
          </a:xfrm>
        </p:spPr>
        <p:txBody>
          <a:bodyPr/>
          <a:lstStyle/>
          <a:p>
            <a:pPr algn="l" eaLnBrk="1" hangingPunct="1"/>
            <a:r>
              <a:rPr lang="en-US" smtClean="0">
                <a:latin typeface="Comic Sans MS" pitchFamily="66" charset="0"/>
              </a:rPr>
              <a:t>Literacy Work Stations Workshop </a:t>
            </a:r>
          </a:p>
        </p:txBody>
      </p:sp>
      <p:pic>
        <p:nvPicPr>
          <p:cNvPr id="4" name="MS900082187[1].mid">
            <a:hlinkClick r:id="" action="ppaction://media"/>
          </p:cNvPr>
          <p:cNvPicPr>
            <a:picLocks noRot="1" noChangeAspect="1"/>
          </p:cNvPicPr>
          <p:nvPr>
            <a:audioFile r:link="rId1"/>
          </p:nvPr>
        </p:nvPicPr>
        <p:blipFill>
          <a:blip r:embed="rId5" cstate="print"/>
          <a:srcRect/>
          <a:stretch>
            <a:fillRect/>
          </a:stretch>
        </p:blipFill>
        <p:spPr bwMode="auto">
          <a:xfrm>
            <a:off x="7467600" y="6096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533" fill="hold"/>
                                        <p:tgtEl>
                                          <p:spTgt spid="4"/>
                                        </p:tgtEl>
                                      </p:cBhvr>
                                    </p:cmd>
                                  </p:childTnLst>
                                </p:cTn>
                              </p:par>
                              <p:par>
                                <p:cTn id="7" presetID="10" presetClass="entr" presetSubtype="0" fill="hold" grpId="0" nodeType="withEffect">
                                  <p:stCondLst>
                                    <p:cond delay="20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0"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447800"/>
            <a:ext cx="8229600" cy="1143000"/>
          </a:xfrm>
        </p:spPr>
        <p:txBody>
          <a:bodyPr rtlCol="0">
            <a:normAutofit fontScale="90000"/>
          </a:bodyPr>
          <a:lstStyle/>
          <a:p>
            <a:pPr eaLnBrk="1" fontAlgn="auto" hangingPunct="1">
              <a:spcAft>
                <a:spcPts val="0"/>
              </a:spcAft>
              <a:defRPr/>
            </a:pPr>
            <a:r>
              <a:rPr lang="en-US" dirty="0" smtClean="0">
                <a:latin typeface="Comic Sans MS" pitchFamily="66" charset="0"/>
              </a:rPr>
              <a:t>Please </a:t>
            </a:r>
            <a:r>
              <a:rPr lang="en-US" dirty="0" smtClean="0">
                <a:latin typeface="Comic Sans MS" pitchFamily="66" charset="0"/>
                <a:hlinkClick r:id="rId4"/>
              </a:rPr>
              <a:t>click</a:t>
            </a:r>
            <a:r>
              <a:rPr lang="en-US" dirty="0" smtClean="0">
                <a:latin typeface="Comic Sans MS" pitchFamily="66" charset="0"/>
              </a:rPr>
              <a:t> to watch a video of a successful mini-lesson of asking questions while reading.</a:t>
            </a:r>
          </a:p>
        </p:txBody>
      </p:sp>
      <p:pic>
        <p:nvPicPr>
          <p:cNvPr id="3" name="9.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61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Management Boards</a:t>
            </a:r>
          </a:p>
        </p:txBody>
      </p:sp>
      <p:sp>
        <p:nvSpPr>
          <p:cNvPr id="5" name="Content Placeholder 4"/>
          <p:cNvSpPr>
            <a:spLocks noGrp="1"/>
          </p:cNvSpPr>
          <p:nvPr>
            <p:ph sz="half" idx="2"/>
          </p:nvPr>
        </p:nvSpPr>
        <p:spPr/>
        <p:txBody>
          <a:bodyPr rtlCol="0">
            <a:normAutofit lnSpcReduction="10000"/>
          </a:bodyPr>
          <a:lstStyle/>
          <a:p>
            <a:pPr eaLnBrk="1" fontAlgn="auto" hangingPunct="1">
              <a:spcAft>
                <a:spcPts val="0"/>
              </a:spcAft>
              <a:buFont typeface="Arial" pitchFamily="34" charset="0"/>
              <a:buChar char="•"/>
              <a:defRPr/>
            </a:pPr>
            <a:r>
              <a:rPr lang="en-US" dirty="0" smtClean="0">
                <a:latin typeface="Comic Sans MS" pitchFamily="66" charset="0"/>
              </a:rPr>
              <a:t>Pocket charts</a:t>
            </a:r>
          </a:p>
          <a:p>
            <a:pPr eaLnBrk="1" fontAlgn="auto" hangingPunct="1">
              <a:spcAft>
                <a:spcPts val="0"/>
              </a:spcAft>
              <a:buFont typeface="Arial" pitchFamily="34" charset="0"/>
              <a:buChar char="•"/>
              <a:defRPr/>
            </a:pPr>
            <a:endParaRPr lang="en-US" dirty="0" smtClean="0">
              <a:latin typeface="Comic Sans MS" pitchFamily="66" charset="0"/>
            </a:endParaRPr>
          </a:p>
          <a:p>
            <a:pPr eaLnBrk="1" fontAlgn="auto" hangingPunct="1">
              <a:spcAft>
                <a:spcPts val="0"/>
              </a:spcAft>
              <a:buFont typeface="Arial" pitchFamily="34" charset="0"/>
              <a:buChar char="•"/>
              <a:defRPr/>
            </a:pPr>
            <a:r>
              <a:rPr lang="en-US" dirty="0" smtClean="0">
                <a:latin typeface="Comic Sans MS" pitchFamily="66" charset="0"/>
              </a:rPr>
              <a:t>Posters</a:t>
            </a:r>
          </a:p>
          <a:p>
            <a:pPr eaLnBrk="1" fontAlgn="auto" hangingPunct="1">
              <a:spcAft>
                <a:spcPts val="0"/>
              </a:spcAft>
              <a:buFont typeface="Arial" pitchFamily="34" charset="0"/>
              <a:buChar char="•"/>
              <a:defRPr/>
            </a:pPr>
            <a:endParaRPr lang="en-US" dirty="0" smtClean="0">
              <a:latin typeface="Comic Sans MS" pitchFamily="66" charset="0"/>
            </a:endParaRPr>
          </a:p>
          <a:p>
            <a:pPr eaLnBrk="1" fontAlgn="auto" hangingPunct="1">
              <a:spcAft>
                <a:spcPts val="0"/>
              </a:spcAft>
              <a:buFont typeface="Arial" pitchFamily="34" charset="0"/>
              <a:buChar char="•"/>
              <a:defRPr/>
            </a:pPr>
            <a:r>
              <a:rPr lang="en-US" dirty="0" smtClean="0">
                <a:latin typeface="Comic Sans MS" pitchFamily="66" charset="0"/>
              </a:rPr>
              <a:t>Bulletin boards</a:t>
            </a:r>
          </a:p>
          <a:p>
            <a:pPr eaLnBrk="1" fontAlgn="auto" hangingPunct="1">
              <a:spcAft>
                <a:spcPts val="0"/>
              </a:spcAft>
              <a:buFont typeface="Arial" pitchFamily="34" charset="0"/>
              <a:buChar char="•"/>
              <a:defRPr/>
            </a:pPr>
            <a:endParaRPr lang="en-US" dirty="0" smtClean="0">
              <a:latin typeface="Comic Sans MS" pitchFamily="66" charset="0"/>
            </a:endParaRPr>
          </a:p>
          <a:p>
            <a:pPr eaLnBrk="1" fontAlgn="auto" hangingPunct="1">
              <a:spcAft>
                <a:spcPts val="0"/>
              </a:spcAft>
              <a:buFont typeface="Arial" pitchFamily="34" charset="0"/>
              <a:buChar char="•"/>
              <a:defRPr/>
            </a:pPr>
            <a:r>
              <a:rPr lang="en-US" dirty="0" smtClean="0">
                <a:latin typeface="Comic Sans MS" pitchFamily="66" charset="0"/>
              </a:rPr>
              <a:t>Computers </a:t>
            </a:r>
          </a:p>
          <a:p>
            <a:pPr eaLnBrk="1" fontAlgn="auto" hangingPunct="1">
              <a:spcAft>
                <a:spcPts val="0"/>
              </a:spcAft>
              <a:buFont typeface="Arial" pitchFamily="34" charset="0"/>
              <a:buChar char="•"/>
              <a:defRPr/>
            </a:pPr>
            <a:endParaRPr lang="en-US" dirty="0" smtClean="0">
              <a:latin typeface="Comic Sans MS" pitchFamily="66" charset="0"/>
            </a:endParaRPr>
          </a:p>
          <a:p>
            <a:pPr eaLnBrk="1" fontAlgn="auto" hangingPunct="1">
              <a:spcAft>
                <a:spcPts val="0"/>
              </a:spcAft>
              <a:buFont typeface="Arial" pitchFamily="34" charset="0"/>
              <a:buChar char="•"/>
              <a:defRPr/>
            </a:pPr>
            <a:r>
              <a:rPr lang="en-US" dirty="0" smtClean="0">
                <a:latin typeface="Comic Sans MS" pitchFamily="66" charset="0"/>
              </a:rPr>
              <a:t>Walls</a:t>
            </a:r>
          </a:p>
          <a:p>
            <a:pPr eaLnBrk="1" fontAlgn="auto" hangingPunct="1">
              <a:spcAft>
                <a:spcPts val="0"/>
              </a:spcAft>
              <a:buFont typeface="Arial" pitchFamily="34" charset="0"/>
              <a:buChar char="•"/>
              <a:defRPr/>
            </a:pPr>
            <a:endParaRPr lang="en-US" dirty="0" smtClean="0"/>
          </a:p>
        </p:txBody>
      </p:sp>
      <p:pic>
        <p:nvPicPr>
          <p:cNvPr id="12292" name="Picture 10" descr="Picture1"/>
          <p:cNvPicPr>
            <a:picLocks noGrp="1" noChangeAspect="1" noChangeArrowheads="1"/>
          </p:cNvPicPr>
          <p:nvPr>
            <p:ph sz="half" idx="1"/>
          </p:nvPr>
        </p:nvPicPr>
        <p:blipFill>
          <a:blip r:embed="rId4" cstate="print"/>
          <a:srcRect/>
          <a:stretch>
            <a:fillRect/>
          </a:stretch>
        </p:blipFill>
        <p:spPr>
          <a:xfrm>
            <a:off x="609600" y="2209800"/>
            <a:ext cx="3736975" cy="2798763"/>
          </a:xfrm>
          <a:noFill/>
        </p:spPr>
      </p:pic>
      <p:sp>
        <p:nvSpPr>
          <p:cNvPr id="12293" name="Rectangle 6"/>
          <p:cNvSpPr>
            <a:spLocks noChangeArrowheads="1"/>
          </p:cNvSpPr>
          <p:nvPr/>
        </p:nvSpPr>
        <p:spPr bwMode="auto">
          <a:xfrm>
            <a:off x="304800" y="5105400"/>
            <a:ext cx="4572000" cy="369888"/>
          </a:xfrm>
          <a:prstGeom prst="rect">
            <a:avLst/>
          </a:prstGeom>
          <a:noFill/>
          <a:ln w="9525">
            <a:noFill/>
            <a:miter lim="800000"/>
            <a:headEnd/>
            <a:tailEnd/>
          </a:ln>
        </p:spPr>
        <p:txBody>
          <a:bodyPr>
            <a:spAutoFit/>
          </a:bodyPr>
          <a:lstStyle/>
          <a:p>
            <a:pPr algn="ctr"/>
            <a:r>
              <a:rPr lang="en-US" dirty="0"/>
              <a:t>kyrene.org </a:t>
            </a:r>
          </a:p>
        </p:txBody>
      </p:sp>
      <p:pic>
        <p:nvPicPr>
          <p:cNvPr id="6" name="10.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966" fill="hold"/>
                                        <p:tgtEl>
                                          <p:spTgt spid="6"/>
                                        </p:tgtEl>
                                      </p:cBhvr>
                                    </p:cmd>
                                  </p:childTnLst>
                                </p:cTn>
                              </p:par>
                              <p:par>
                                <p:cTn id="7" presetID="10"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fade">
                                      <p:cBhvr>
                                        <p:cTn id="9" dur="2000"/>
                                        <p:tgtEl>
                                          <p:spTgt spid="3"/>
                                        </p:tgtEl>
                                      </p:cBhvr>
                                    </p:animEffect>
                                  </p:childTnLst>
                                </p:cTn>
                              </p:par>
                              <p:par>
                                <p:cTn id="10" presetID="10" presetClass="entr" presetSubtype="0" fill="hold" nodeType="withEffect">
                                  <p:stCondLst>
                                    <p:cond delay="3000"/>
                                  </p:stCondLst>
                                  <p:childTnLst>
                                    <p:set>
                                      <p:cBhvr>
                                        <p:cTn id="11" dur="1" fill="hold">
                                          <p:stCondLst>
                                            <p:cond delay="0"/>
                                          </p:stCondLst>
                                        </p:cTn>
                                        <p:tgtEl>
                                          <p:spTgt spid="12292"/>
                                        </p:tgtEl>
                                        <p:attrNameLst>
                                          <p:attrName>style.visibility</p:attrName>
                                        </p:attrNameLst>
                                      </p:cBhvr>
                                      <p:to>
                                        <p:strVal val="visible"/>
                                      </p:to>
                                    </p:set>
                                    <p:animEffect transition="in" filter="fade">
                                      <p:cBhvr>
                                        <p:cTn id="12" dur="2000"/>
                                        <p:tgtEl>
                                          <p:spTgt spid="12292"/>
                                        </p:tgtEl>
                                      </p:cBhvr>
                                    </p:animEffect>
                                  </p:childTnLst>
                                </p:cTn>
                              </p:par>
                              <p:par>
                                <p:cTn id="13" presetID="10" presetClass="entr" presetSubtype="0" fill="hold" grpId="0" nodeType="withEffect">
                                  <p:stCondLst>
                                    <p:cond delay="500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2000"/>
                                        <p:tgtEl>
                                          <p:spTgt spid="5">
                                            <p:txEl>
                                              <p:pRg st="0" end="0"/>
                                            </p:txEl>
                                          </p:spTgt>
                                        </p:tgtEl>
                                      </p:cBhvr>
                                    </p:animEffect>
                                  </p:childTnLst>
                                </p:cTn>
                              </p:par>
                              <p:par>
                                <p:cTn id="16" presetID="10" presetClass="entr" presetSubtype="0" fill="hold" grpId="0" nodeType="withEffect">
                                  <p:stCondLst>
                                    <p:cond delay="500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fade">
                                      <p:cBhvr>
                                        <p:cTn id="18" dur="2000"/>
                                        <p:tgtEl>
                                          <p:spTgt spid="5">
                                            <p:txEl>
                                              <p:pRg st="2" end="2"/>
                                            </p:txEl>
                                          </p:spTgt>
                                        </p:tgtEl>
                                      </p:cBhvr>
                                    </p:animEffect>
                                  </p:childTnLst>
                                </p:cTn>
                              </p:par>
                              <p:par>
                                <p:cTn id="19" presetID="10" presetClass="entr" presetSubtype="0" fill="hold" grpId="0" nodeType="withEffect">
                                  <p:stCondLst>
                                    <p:cond delay="500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2000"/>
                                        <p:tgtEl>
                                          <p:spTgt spid="5">
                                            <p:txEl>
                                              <p:pRg st="4" end="4"/>
                                            </p:txEl>
                                          </p:spTgt>
                                        </p:tgtEl>
                                      </p:cBhvr>
                                    </p:animEffect>
                                  </p:childTnLst>
                                </p:cTn>
                              </p:par>
                              <p:par>
                                <p:cTn id="22" presetID="10" presetClass="entr" presetSubtype="0" fill="hold" grpId="0" nodeType="withEffect">
                                  <p:stCondLst>
                                    <p:cond delay="5000"/>
                                  </p:stCondLst>
                                  <p:childTnLst>
                                    <p:set>
                                      <p:cBhvr>
                                        <p:cTn id="23" dur="1" fill="hold">
                                          <p:stCondLst>
                                            <p:cond delay="0"/>
                                          </p:stCondLst>
                                        </p:cTn>
                                        <p:tgtEl>
                                          <p:spTgt spid="5">
                                            <p:txEl>
                                              <p:pRg st="6" end="6"/>
                                            </p:txEl>
                                          </p:spTgt>
                                        </p:tgtEl>
                                        <p:attrNameLst>
                                          <p:attrName>style.visibility</p:attrName>
                                        </p:attrNameLst>
                                      </p:cBhvr>
                                      <p:to>
                                        <p:strVal val="visible"/>
                                      </p:to>
                                    </p:set>
                                    <p:animEffect transition="in" filter="fade">
                                      <p:cBhvr>
                                        <p:cTn id="24" dur="2000"/>
                                        <p:tgtEl>
                                          <p:spTgt spid="5">
                                            <p:txEl>
                                              <p:pRg st="6" end="6"/>
                                            </p:txEl>
                                          </p:spTgt>
                                        </p:tgtEl>
                                      </p:cBhvr>
                                    </p:animEffect>
                                  </p:childTnLst>
                                </p:cTn>
                              </p:par>
                              <p:par>
                                <p:cTn id="25" presetID="10" presetClass="entr" presetSubtype="0" fill="hold" grpId="0" nodeType="withEffect">
                                  <p:stCondLst>
                                    <p:cond delay="5000"/>
                                  </p:stCondLst>
                                  <p:childTnLst>
                                    <p:set>
                                      <p:cBhvr>
                                        <p:cTn id="26" dur="1" fill="hold">
                                          <p:stCondLst>
                                            <p:cond delay="0"/>
                                          </p:stCondLst>
                                        </p:cTn>
                                        <p:tgtEl>
                                          <p:spTgt spid="5">
                                            <p:txEl>
                                              <p:pRg st="8" end="8"/>
                                            </p:txEl>
                                          </p:spTgt>
                                        </p:tgtEl>
                                        <p:attrNameLst>
                                          <p:attrName>style.visibility</p:attrName>
                                        </p:attrNameLst>
                                      </p:cBhvr>
                                      <p:to>
                                        <p:strVal val="visible"/>
                                      </p:to>
                                    </p:set>
                                    <p:animEffect transition="in" filter="fade">
                                      <p:cBhvr>
                                        <p:cTn id="27" dur="2000"/>
                                        <p:tgtEl>
                                          <p:spTgt spid="5">
                                            <p:txEl>
                                              <p:pRg st="8" end="8"/>
                                            </p:txEl>
                                          </p:spTgt>
                                        </p:tgtEl>
                                      </p:cBhvr>
                                    </p:animEffect>
                                  </p:childTnLst>
                                </p:cTn>
                              </p:par>
                              <p:par>
                                <p:cTn id="28" presetID="10" presetClass="entr" presetSubtype="0" fill="hold" grpId="0" nodeType="withEffect">
                                  <p:stCondLst>
                                    <p:cond delay="5000"/>
                                  </p:stCondLst>
                                  <p:childTnLst>
                                    <p:set>
                                      <p:cBhvr>
                                        <p:cTn id="29" dur="1" fill="hold">
                                          <p:stCondLst>
                                            <p:cond delay="0"/>
                                          </p:stCondLst>
                                        </p:cTn>
                                        <p:tgtEl>
                                          <p:spTgt spid="12293"/>
                                        </p:tgtEl>
                                        <p:attrNameLst>
                                          <p:attrName>style.visibility</p:attrName>
                                        </p:attrNameLst>
                                      </p:cBhvr>
                                      <p:to>
                                        <p:strVal val="visible"/>
                                      </p:to>
                                    </p:set>
                                    <p:animEffect transition="in" filter="fade">
                                      <p:cBhvr>
                                        <p:cTn id="30" dur="20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1"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3" grpId="0"/>
      <p:bldP spid="5" grpId="0" build="p"/>
      <p:bldP spid="1229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Frequently Asked Questions</a:t>
            </a:r>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11.wma">
            <a:hlinkClick r:id="" action="ppaction://media"/>
          </p:cNvPr>
          <p:cNvPicPr>
            <a:picLocks noRot="1" noChangeAspect="1"/>
          </p:cNvPicPr>
          <p:nvPr>
            <a:audioFile r:link="rId1"/>
          </p:nvPr>
        </p:nvPicPr>
        <p:blipFill>
          <a:blip r:embed="rId9"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70" fill="hold"/>
                                        <p:tgtEl>
                                          <p:spTgt spid="4"/>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30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Answers!</a:t>
            </a: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12.wma">
            <a:hlinkClick r:id="" action="ppaction://media"/>
          </p:cNvPr>
          <p:cNvPicPr>
            <a:picLocks noRot="1" noChangeAspect="1"/>
          </p:cNvPicPr>
          <p:nvPr>
            <a:audioFile r:link="rId1"/>
          </p:nvPr>
        </p:nvPicPr>
        <p:blipFill>
          <a:blip r:embed="rId9"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4396"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50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Graphic spid="4"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I Can Lists!</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Font typeface="Arial" pitchFamily="34" charset="0"/>
              <a:buNone/>
              <a:defRPr/>
            </a:pPr>
            <a:r>
              <a:rPr lang="en-US" dirty="0" smtClean="0"/>
              <a:t>I can…</a:t>
            </a:r>
          </a:p>
          <a:p>
            <a:pPr eaLnBrk="1" fontAlgn="auto" hangingPunct="1">
              <a:spcAft>
                <a:spcPts val="0"/>
              </a:spcAft>
              <a:buFont typeface="Wingdings" pitchFamily="2" charset="2"/>
              <a:buChar char="ü"/>
              <a:defRPr/>
            </a:pPr>
            <a:r>
              <a:rPr lang="en-US" dirty="0" smtClean="0"/>
              <a:t>Read the news articles first.</a:t>
            </a:r>
          </a:p>
          <a:p>
            <a:pPr eaLnBrk="1" fontAlgn="auto" hangingPunct="1">
              <a:spcAft>
                <a:spcPts val="0"/>
              </a:spcAft>
              <a:buFont typeface="Wingdings" pitchFamily="2" charset="2"/>
              <a:buChar char="ü"/>
              <a:defRPr/>
            </a:pPr>
            <a:r>
              <a:rPr lang="en-US" dirty="0" smtClean="0"/>
              <a:t>Circle the main idea of one article.  Write a summary about it.</a:t>
            </a:r>
          </a:p>
          <a:p>
            <a:pPr eaLnBrk="1" fontAlgn="auto" hangingPunct="1">
              <a:spcAft>
                <a:spcPts val="0"/>
              </a:spcAft>
              <a:buFont typeface="Wingdings" pitchFamily="2" charset="2"/>
              <a:buChar char="ü"/>
              <a:defRPr/>
            </a:pPr>
            <a:r>
              <a:rPr lang="en-US" dirty="0" smtClean="0"/>
              <a:t>Then use the pens to do the activities on the last page.</a:t>
            </a:r>
          </a:p>
          <a:p>
            <a:pPr eaLnBrk="1" fontAlgn="auto" hangingPunct="1">
              <a:spcAft>
                <a:spcPts val="0"/>
              </a:spcAft>
              <a:buFont typeface="Wingdings" pitchFamily="2" charset="2"/>
              <a:buChar char="ü"/>
              <a:defRPr/>
            </a:pPr>
            <a:r>
              <a:rPr lang="en-US" dirty="0" smtClean="0"/>
              <a:t>If you finish, choose another article to read.</a:t>
            </a:r>
          </a:p>
          <a:p>
            <a:pPr eaLnBrk="1" fontAlgn="auto" hangingPunct="1">
              <a:spcAft>
                <a:spcPts val="0"/>
              </a:spcAft>
              <a:buFont typeface="Wingdings" pitchFamily="2" charset="2"/>
              <a:buChar char="ü"/>
              <a:defRPr/>
            </a:pPr>
            <a:r>
              <a:rPr lang="en-US" dirty="0" smtClean="0"/>
              <a:t>Clean up when finished.  Close the pen tightly.</a:t>
            </a:r>
          </a:p>
          <a:p>
            <a:pPr lvl="2" eaLnBrk="1" fontAlgn="auto" hangingPunct="1">
              <a:spcAft>
                <a:spcPts val="0"/>
              </a:spcAft>
              <a:buFont typeface="Arial" pitchFamily="34" charset="0"/>
              <a:buNone/>
              <a:defRPr/>
            </a:pPr>
            <a:r>
              <a:rPr lang="en-US" dirty="0" smtClean="0"/>
              <a:t>						(</a:t>
            </a:r>
            <a:r>
              <a:rPr lang="en-US" dirty="0" err="1" smtClean="0"/>
              <a:t>Diler</a:t>
            </a:r>
            <a:r>
              <a:rPr lang="en-US" dirty="0" smtClean="0"/>
              <a:t>, 2005, p. 29)  </a:t>
            </a:r>
          </a:p>
        </p:txBody>
      </p:sp>
      <p:pic>
        <p:nvPicPr>
          <p:cNvPr id="4" name="13.wma">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919" fill="hold"/>
                                        <p:tgtEl>
                                          <p:spTgt spid="4"/>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400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40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grpId="0" nodeType="withEffect">
                                  <p:stCondLst>
                                    <p:cond delay="400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par>
                                <p:cTn id="19" presetID="10" presetClass="entr" presetSubtype="0" fill="hold" grpId="0" nodeType="withEffect">
                                  <p:stCondLst>
                                    <p:cond delay="400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2000"/>
                                        <p:tgtEl>
                                          <p:spTgt spid="3">
                                            <p:txEl>
                                              <p:pRg st="3" end="3"/>
                                            </p:txEl>
                                          </p:spTgt>
                                        </p:tgtEl>
                                      </p:cBhvr>
                                    </p:animEffect>
                                  </p:childTnLst>
                                </p:cTn>
                              </p:par>
                              <p:par>
                                <p:cTn id="22" presetID="10" presetClass="entr" presetSubtype="0" fill="hold" grpId="0" nodeType="withEffect">
                                  <p:stCondLst>
                                    <p:cond delay="40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2000"/>
                                        <p:tgtEl>
                                          <p:spTgt spid="3">
                                            <p:txEl>
                                              <p:pRg st="4" end="4"/>
                                            </p:txEl>
                                          </p:spTgt>
                                        </p:tgtEl>
                                      </p:cBhvr>
                                    </p:animEffect>
                                  </p:childTnLst>
                                </p:cTn>
                              </p:par>
                              <p:par>
                                <p:cTn id="25" presetID="10" presetClass="entr" presetSubtype="0" fill="hold" grpId="0" nodeType="withEffect">
                                  <p:stCondLst>
                                    <p:cond delay="400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par>
                                <p:cTn id="28" presetID="10" presetClass="entr" presetSubtype="0" fill="hold" grpId="0" nodeType="withEffect">
                                  <p:stCondLst>
                                    <p:cond delay="400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1"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Classroom Library</a:t>
            </a:r>
          </a:p>
        </p:txBody>
      </p:sp>
      <p:sp>
        <p:nvSpPr>
          <p:cNvPr id="16387" name="Content Placeholder 3"/>
          <p:cNvSpPr>
            <a:spLocks noGrp="1"/>
          </p:cNvSpPr>
          <p:nvPr>
            <p:ph sz="half" idx="1"/>
          </p:nvPr>
        </p:nvSpPr>
        <p:spPr/>
        <p:txBody>
          <a:bodyPr/>
          <a:lstStyle/>
          <a:p>
            <a:pPr eaLnBrk="1" hangingPunct="1"/>
            <a:r>
              <a:rPr lang="en-US" smtClean="0">
                <a:latin typeface="Comic Sans MS" pitchFamily="66" charset="0"/>
              </a:rPr>
              <a:t>Reading, writing, and talking about authors</a:t>
            </a:r>
          </a:p>
          <a:p>
            <a:pPr eaLnBrk="1" hangingPunct="1"/>
            <a:endParaRPr lang="en-US" smtClean="0">
              <a:latin typeface="Comic Sans MS" pitchFamily="66" charset="0"/>
            </a:endParaRPr>
          </a:p>
          <a:p>
            <a:pPr eaLnBrk="1" hangingPunct="1"/>
            <a:r>
              <a:rPr lang="en-US" smtClean="0">
                <a:latin typeface="Comic Sans MS" pitchFamily="66" charset="0"/>
              </a:rPr>
              <a:t>Recommending books</a:t>
            </a:r>
          </a:p>
          <a:p>
            <a:pPr eaLnBrk="1" hangingPunct="1"/>
            <a:endParaRPr lang="en-US" smtClean="0">
              <a:latin typeface="Comic Sans MS" pitchFamily="66" charset="0"/>
            </a:endParaRPr>
          </a:p>
          <a:p>
            <a:pPr eaLnBrk="1" hangingPunct="1"/>
            <a:r>
              <a:rPr lang="en-US" smtClean="0">
                <a:latin typeface="Comic Sans MS" pitchFamily="66" charset="0"/>
              </a:rPr>
              <a:t>Responding to books</a:t>
            </a:r>
          </a:p>
          <a:p>
            <a:pPr eaLnBrk="1" hangingPunct="1"/>
            <a:endParaRPr lang="en-US" smtClean="0">
              <a:latin typeface="Comic Sans MS" pitchFamily="66" charset="0"/>
            </a:endParaRPr>
          </a:p>
          <a:p>
            <a:pPr eaLnBrk="1" hangingPunct="1"/>
            <a:r>
              <a:rPr lang="en-US" smtClean="0">
                <a:latin typeface="Comic Sans MS" pitchFamily="66" charset="0"/>
              </a:rPr>
              <a:t>Keeping a reading log</a:t>
            </a:r>
          </a:p>
          <a:p>
            <a:pPr eaLnBrk="1" hangingPunct="1"/>
            <a:endParaRPr lang="en-US" smtClean="0"/>
          </a:p>
        </p:txBody>
      </p:sp>
      <p:pic>
        <p:nvPicPr>
          <p:cNvPr id="16388" name="Content Placeholder 4" descr="DSC_1480.JPG"/>
          <p:cNvPicPr>
            <a:picLocks noGrp="1" noChangeAspect="1"/>
          </p:cNvPicPr>
          <p:nvPr>
            <p:ph sz="half" idx="2"/>
          </p:nvPr>
        </p:nvPicPr>
        <p:blipFill>
          <a:blip r:embed="rId4" cstate="print"/>
          <a:srcRect/>
          <a:stretch>
            <a:fillRect/>
          </a:stretch>
        </p:blipFill>
        <p:spPr>
          <a:xfrm>
            <a:off x="4648200" y="2511425"/>
            <a:ext cx="4038600" cy="2703513"/>
          </a:xfrm>
        </p:spPr>
      </p:pic>
      <p:pic>
        <p:nvPicPr>
          <p:cNvPr id="5" name="14.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3761"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nodeType="withEffect">
                                  <p:stCondLst>
                                    <p:cond delay="2000"/>
                                  </p:stCondLst>
                                  <p:childTnLst>
                                    <p:set>
                                      <p:cBhvr>
                                        <p:cTn id="11" dur="1" fill="hold">
                                          <p:stCondLst>
                                            <p:cond delay="0"/>
                                          </p:stCondLst>
                                        </p:cTn>
                                        <p:tgtEl>
                                          <p:spTgt spid="16388"/>
                                        </p:tgtEl>
                                        <p:attrNameLst>
                                          <p:attrName>style.visibility</p:attrName>
                                        </p:attrNameLst>
                                      </p:cBhvr>
                                      <p:to>
                                        <p:strVal val="visible"/>
                                      </p:to>
                                    </p:set>
                                    <p:animEffect transition="in" filter="fade">
                                      <p:cBhvr>
                                        <p:cTn id="12" dur="2000"/>
                                        <p:tgtEl>
                                          <p:spTgt spid="16388"/>
                                        </p:tgtEl>
                                      </p:cBhvr>
                                    </p:animEffect>
                                  </p:childTnLst>
                                </p:cTn>
                              </p:par>
                              <p:par>
                                <p:cTn id="13" presetID="10" presetClass="entr" presetSubtype="0" fill="hold" grpId="0" nodeType="withEffect">
                                  <p:stCondLst>
                                    <p:cond delay="25000"/>
                                  </p:stCondLst>
                                  <p:childTnLst>
                                    <p:set>
                                      <p:cBhvr>
                                        <p:cTn id="14" dur="1" fill="hold">
                                          <p:stCondLst>
                                            <p:cond delay="0"/>
                                          </p:stCondLst>
                                        </p:cTn>
                                        <p:tgtEl>
                                          <p:spTgt spid="16387">
                                            <p:txEl>
                                              <p:pRg st="0" end="0"/>
                                            </p:txEl>
                                          </p:spTgt>
                                        </p:tgtEl>
                                        <p:attrNameLst>
                                          <p:attrName>style.visibility</p:attrName>
                                        </p:attrNameLst>
                                      </p:cBhvr>
                                      <p:to>
                                        <p:strVal val="visible"/>
                                      </p:to>
                                    </p:set>
                                    <p:animEffect transition="in" filter="fade">
                                      <p:cBhvr>
                                        <p:cTn id="15" dur="2000"/>
                                        <p:tgtEl>
                                          <p:spTgt spid="16387">
                                            <p:txEl>
                                              <p:pRg st="0" end="0"/>
                                            </p:txEl>
                                          </p:spTgt>
                                        </p:tgtEl>
                                      </p:cBhvr>
                                    </p:animEffect>
                                  </p:childTnLst>
                                </p:cTn>
                              </p:par>
                              <p:par>
                                <p:cTn id="16" presetID="10" presetClass="entr" presetSubtype="0" fill="hold" grpId="0" nodeType="withEffect">
                                  <p:stCondLst>
                                    <p:cond delay="30000"/>
                                  </p:stCondLst>
                                  <p:childTnLst>
                                    <p:set>
                                      <p:cBhvr>
                                        <p:cTn id="17" dur="1" fill="hold">
                                          <p:stCondLst>
                                            <p:cond delay="0"/>
                                          </p:stCondLst>
                                        </p:cTn>
                                        <p:tgtEl>
                                          <p:spTgt spid="16387">
                                            <p:txEl>
                                              <p:pRg st="2" end="2"/>
                                            </p:txEl>
                                          </p:spTgt>
                                        </p:tgtEl>
                                        <p:attrNameLst>
                                          <p:attrName>style.visibility</p:attrName>
                                        </p:attrNameLst>
                                      </p:cBhvr>
                                      <p:to>
                                        <p:strVal val="visible"/>
                                      </p:to>
                                    </p:set>
                                    <p:animEffect transition="in" filter="fade">
                                      <p:cBhvr>
                                        <p:cTn id="18" dur="2000"/>
                                        <p:tgtEl>
                                          <p:spTgt spid="16387">
                                            <p:txEl>
                                              <p:pRg st="2" end="2"/>
                                            </p:txEl>
                                          </p:spTgt>
                                        </p:tgtEl>
                                      </p:cBhvr>
                                    </p:animEffect>
                                  </p:childTnLst>
                                </p:cTn>
                              </p:par>
                              <p:par>
                                <p:cTn id="19" presetID="10" presetClass="entr" presetSubtype="0" fill="hold" grpId="0" nodeType="withEffect">
                                  <p:stCondLst>
                                    <p:cond delay="34000"/>
                                  </p:stCondLst>
                                  <p:childTnLst>
                                    <p:set>
                                      <p:cBhvr>
                                        <p:cTn id="20" dur="1" fill="hold">
                                          <p:stCondLst>
                                            <p:cond delay="0"/>
                                          </p:stCondLst>
                                        </p:cTn>
                                        <p:tgtEl>
                                          <p:spTgt spid="16387">
                                            <p:txEl>
                                              <p:pRg st="4" end="4"/>
                                            </p:txEl>
                                          </p:spTgt>
                                        </p:tgtEl>
                                        <p:attrNameLst>
                                          <p:attrName>style.visibility</p:attrName>
                                        </p:attrNameLst>
                                      </p:cBhvr>
                                      <p:to>
                                        <p:strVal val="visible"/>
                                      </p:to>
                                    </p:set>
                                    <p:animEffect transition="in" filter="fade">
                                      <p:cBhvr>
                                        <p:cTn id="21" dur="2000"/>
                                        <p:tgtEl>
                                          <p:spTgt spid="16387">
                                            <p:txEl>
                                              <p:pRg st="4" end="4"/>
                                            </p:txEl>
                                          </p:spTgt>
                                        </p:tgtEl>
                                      </p:cBhvr>
                                    </p:animEffect>
                                  </p:childTnLst>
                                </p:cTn>
                              </p:par>
                              <p:par>
                                <p:cTn id="22" presetID="10" presetClass="entr" presetSubtype="0" fill="hold" grpId="0" nodeType="withEffect">
                                  <p:stCondLst>
                                    <p:cond delay="40000"/>
                                  </p:stCondLst>
                                  <p:childTnLst>
                                    <p:set>
                                      <p:cBhvr>
                                        <p:cTn id="23" dur="1" fill="hold">
                                          <p:stCondLst>
                                            <p:cond delay="0"/>
                                          </p:stCondLst>
                                        </p:cTn>
                                        <p:tgtEl>
                                          <p:spTgt spid="16387">
                                            <p:txEl>
                                              <p:pRg st="6" end="6"/>
                                            </p:txEl>
                                          </p:spTgt>
                                        </p:tgtEl>
                                        <p:attrNameLst>
                                          <p:attrName>style.visibility</p:attrName>
                                        </p:attrNameLst>
                                      </p:cBhvr>
                                      <p:to>
                                        <p:strVal val="visible"/>
                                      </p:to>
                                    </p:set>
                                    <p:animEffect transition="in" filter="fade">
                                      <p:cBhvr>
                                        <p:cTn id="24" dur="2000"/>
                                        <p:tgtEl>
                                          <p:spTgt spid="16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25"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16387"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Writing Work Station</a:t>
            </a:r>
            <a:endParaRPr lang="en-US" dirty="0" smtClean="0"/>
          </a:p>
        </p:txBody>
      </p:sp>
      <p:sp>
        <p:nvSpPr>
          <p:cNvPr id="4" name="Content Placeholder 3"/>
          <p:cNvSpPr>
            <a:spLocks noGrp="1"/>
          </p:cNvSpPr>
          <p:nvPr>
            <p:ph sz="half" idx="2"/>
          </p:nvPr>
        </p:nvSpPr>
        <p:spPr/>
        <p:txBody>
          <a:bodyPr rtlCol="0">
            <a:normAutofit fontScale="92500" lnSpcReduction="20000"/>
          </a:bodyPr>
          <a:lstStyle/>
          <a:p>
            <a:pPr eaLnBrk="1" fontAlgn="auto" hangingPunct="1">
              <a:spcAft>
                <a:spcPts val="0"/>
              </a:spcAft>
              <a:buFont typeface="Wingdings" pitchFamily="2" charset="2"/>
              <a:buChar char="ü"/>
              <a:defRPr/>
            </a:pPr>
            <a:r>
              <a:rPr lang="en-US" dirty="0" smtClean="0"/>
              <a:t>Write a variety of things</a:t>
            </a:r>
          </a:p>
          <a:p>
            <a:pPr eaLnBrk="1" fontAlgn="auto" hangingPunct="1">
              <a:spcAft>
                <a:spcPts val="0"/>
              </a:spcAft>
              <a:buFont typeface="Wingdings" pitchFamily="2" charset="2"/>
              <a:buChar char="ü"/>
              <a:defRPr/>
            </a:pPr>
            <a:endParaRPr lang="en-US" dirty="0" smtClean="0"/>
          </a:p>
          <a:p>
            <a:pPr eaLnBrk="1" fontAlgn="auto" hangingPunct="1">
              <a:spcAft>
                <a:spcPts val="0"/>
              </a:spcAft>
              <a:buFont typeface="Wingdings" pitchFamily="2" charset="2"/>
              <a:buChar char="ü"/>
              <a:defRPr/>
            </a:pPr>
            <a:r>
              <a:rPr lang="en-US" dirty="0" smtClean="0"/>
              <a:t>Write a description</a:t>
            </a:r>
          </a:p>
          <a:p>
            <a:pPr eaLnBrk="1" fontAlgn="auto" hangingPunct="1">
              <a:spcAft>
                <a:spcPts val="0"/>
              </a:spcAft>
              <a:buFont typeface="Wingdings" pitchFamily="2" charset="2"/>
              <a:buChar char="ü"/>
              <a:defRPr/>
            </a:pPr>
            <a:endParaRPr lang="en-US" dirty="0" smtClean="0"/>
          </a:p>
          <a:p>
            <a:pPr eaLnBrk="1" fontAlgn="auto" hangingPunct="1">
              <a:spcAft>
                <a:spcPts val="0"/>
              </a:spcAft>
              <a:buFont typeface="Wingdings" pitchFamily="2" charset="2"/>
              <a:buChar char="ü"/>
              <a:defRPr/>
            </a:pPr>
            <a:r>
              <a:rPr lang="en-US" dirty="0" smtClean="0"/>
              <a:t>Author’s purpose</a:t>
            </a:r>
          </a:p>
          <a:p>
            <a:pPr eaLnBrk="1" fontAlgn="auto" hangingPunct="1">
              <a:spcAft>
                <a:spcPts val="0"/>
              </a:spcAft>
              <a:buFont typeface="Wingdings" pitchFamily="2" charset="2"/>
              <a:buChar char="ü"/>
              <a:defRPr/>
            </a:pPr>
            <a:endParaRPr lang="en-US" dirty="0" smtClean="0"/>
          </a:p>
          <a:p>
            <a:pPr eaLnBrk="1" fontAlgn="auto" hangingPunct="1">
              <a:spcAft>
                <a:spcPts val="0"/>
              </a:spcAft>
              <a:buFont typeface="Wingdings" pitchFamily="2" charset="2"/>
              <a:buChar char="ü"/>
              <a:defRPr/>
            </a:pPr>
            <a:r>
              <a:rPr lang="en-US" dirty="0" smtClean="0"/>
              <a:t>Expert writing</a:t>
            </a:r>
          </a:p>
          <a:p>
            <a:pPr eaLnBrk="1" fontAlgn="auto" hangingPunct="1">
              <a:spcAft>
                <a:spcPts val="0"/>
              </a:spcAft>
              <a:buFont typeface="Wingdings" pitchFamily="2" charset="2"/>
              <a:buChar char="ü"/>
              <a:defRPr/>
            </a:pPr>
            <a:endParaRPr lang="en-US" dirty="0" smtClean="0"/>
          </a:p>
          <a:p>
            <a:pPr eaLnBrk="1" fontAlgn="auto" hangingPunct="1">
              <a:spcAft>
                <a:spcPts val="0"/>
              </a:spcAft>
              <a:buFont typeface="Wingdings" pitchFamily="2" charset="2"/>
              <a:buChar char="ü"/>
              <a:defRPr/>
            </a:pPr>
            <a:r>
              <a:rPr lang="en-US" dirty="0" smtClean="0"/>
              <a:t>Picture books</a:t>
            </a:r>
          </a:p>
          <a:p>
            <a:pPr eaLnBrk="1" fontAlgn="auto" hangingPunct="1">
              <a:spcAft>
                <a:spcPts val="0"/>
              </a:spcAft>
              <a:buFont typeface="Wingdings" pitchFamily="2" charset="2"/>
              <a:buChar char="ü"/>
              <a:defRPr/>
            </a:pPr>
            <a:endParaRPr lang="en-US" dirty="0" smtClean="0"/>
          </a:p>
          <a:p>
            <a:pPr eaLnBrk="1" fontAlgn="auto" hangingPunct="1">
              <a:spcAft>
                <a:spcPts val="0"/>
              </a:spcAft>
              <a:buFont typeface="Wingdings" pitchFamily="2" charset="2"/>
              <a:buChar char="ü"/>
              <a:defRPr/>
            </a:pPr>
            <a:r>
              <a:rPr lang="en-US" dirty="0" smtClean="0"/>
              <a:t>Write summaries</a:t>
            </a:r>
          </a:p>
        </p:txBody>
      </p:sp>
      <p:pic>
        <p:nvPicPr>
          <p:cNvPr id="17412" name="Picture 5" descr="C:\Users\Tiffany Gail\AppData\Local\Microsoft\Windows\Temporary Internet Files\Content.IE5\UG77ZWZR\MC900290513[1].wmf"/>
          <p:cNvPicPr>
            <a:picLocks noGrp="1" noChangeAspect="1" noChangeArrowheads="1"/>
          </p:cNvPicPr>
          <p:nvPr>
            <p:ph sz="half" idx="1"/>
          </p:nvPr>
        </p:nvPicPr>
        <p:blipFill>
          <a:blip r:embed="rId4" cstate="print"/>
          <a:srcRect/>
          <a:stretch>
            <a:fillRect/>
          </a:stretch>
        </p:blipFill>
        <p:spPr>
          <a:xfrm>
            <a:off x="1117600" y="2868613"/>
            <a:ext cx="2717800" cy="1989137"/>
          </a:xfrm>
          <a:noFill/>
        </p:spPr>
      </p:pic>
      <p:pic>
        <p:nvPicPr>
          <p:cNvPr id="5" name="15.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820"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nodeType="withEffect">
                                  <p:stCondLst>
                                    <p:cond delay="14000"/>
                                  </p:stCondLst>
                                  <p:childTnLst>
                                    <p:set>
                                      <p:cBhvr>
                                        <p:cTn id="11" dur="1" fill="hold">
                                          <p:stCondLst>
                                            <p:cond delay="0"/>
                                          </p:stCondLst>
                                        </p:cTn>
                                        <p:tgtEl>
                                          <p:spTgt spid="17412"/>
                                        </p:tgtEl>
                                        <p:attrNameLst>
                                          <p:attrName>style.visibility</p:attrName>
                                        </p:attrNameLst>
                                      </p:cBhvr>
                                      <p:to>
                                        <p:strVal val="visible"/>
                                      </p:to>
                                    </p:set>
                                    <p:animEffect transition="in" filter="fade">
                                      <p:cBhvr>
                                        <p:cTn id="12" dur="2000"/>
                                        <p:tgtEl>
                                          <p:spTgt spid="17412"/>
                                        </p:tgtEl>
                                      </p:cBhvr>
                                    </p:animEffect>
                                  </p:childTnLst>
                                </p:cTn>
                              </p:par>
                              <p:par>
                                <p:cTn id="13" presetID="10" presetClass="entr" presetSubtype="0" fill="hold" grpId="0" nodeType="withEffect">
                                  <p:stCondLst>
                                    <p:cond delay="140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2000"/>
                                        <p:tgtEl>
                                          <p:spTgt spid="4">
                                            <p:txEl>
                                              <p:pRg st="0" end="0"/>
                                            </p:txEl>
                                          </p:spTgt>
                                        </p:tgtEl>
                                      </p:cBhvr>
                                    </p:animEffect>
                                  </p:childTnLst>
                                </p:cTn>
                              </p:par>
                              <p:par>
                                <p:cTn id="16" presetID="10" presetClass="entr" presetSubtype="0" fill="hold" grpId="0" nodeType="withEffect">
                                  <p:stCondLst>
                                    <p:cond delay="1400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2000"/>
                                        <p:tgtEl>
                                          <p:spTgt spid="4">
                                            <p:txEl>
                                              <p:pRg st="2" end="2"/>
                                            </p:txEl>
                                          </p:spTgt>
                                        </p:tgtEl>
                                      </p:cBhvr>
                                    </p:animEffect>
                                  </p:childTnLst>
                                </p:cTn>
                              </p:par>
                              <p:par>
                                <p:cTn id="19" presetID="10" presetClass="entr" presetSubtype="0" fill="hold" grpId="0" nodeType="withEffect">
                                  <p:stCondLst>
                                    <p:cond delay="1400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2000"/>
                                        <p:tgtEl>
                                          <p:spTgt spid="4">
                                            <p:txEl>
                                              <p:pRg st="4" end="4"/>
                                            </p:txEl>
                                          </p:spTgt>
                                        </p:tgtEl>
                                      </p:cBhvr>
                                    </p:animEffect>
                                  </p:childTnLst>
                                </p:cTn>
                              </p:par>
                              <p:par>
                                <p:cTn id="22" presetID="10" presetClass="entr" presetSubtype="0" fill="hold" grpId="0" nodeType="withEffect">
                                  <p:stCondLst>
                                    <p:cond delay="14000"/>
                                  </p:stCondLst>
                                  <p:childTnLst>
                                    <p:set>
                                      <p:cBhvr>
                                        <p:cTn id="23" dur="1" fill="hold">
                                          <p:stCondLst>
                                            <p:cond delay="0"/>
                                          </p:stCondLst>
                                        </p:cTn>
                                        <p:tgtEl>
                                          <p:spTgt spid="4">
                                            <p:txEl>
                                              <p:pRg st="6" end="6"/>
                                            </p:txEl>
                                          </p:spTgt>
                                        </p:tgtEl>
                                        <p:attrNameLst>
                                          <p:attrName>style.visibility</p:attrName>
                                        </p:attrNameLst>
                                      </p:cBhvr>
                                      <p:to>
                                        <p:strVal val="visible"/>
                                      </p:to>
                                    </p:set>
                                    <p:animEffect transition="in" filter="fade">
                                      <p:cBhvr>
                                        <p:cTn id="24" dur="2000"/>
                                        <p:tgtEl>
                                          <p:spTgt spid="4">
                                            <p:txEl>
                                              <p:pRg st="6" end="6"/>
                                            </p:txEl>
                                          </p:spTgt>
                                        </p:tgtEl>
                                      </p:cBhvr>
                                    </p:animEffect>
                                  </p:childTnLst>
                                </p:cTn>
                              </p:par>
                              <p:par>
                                <p:cTn id="25" presetID="10" presetClass="entr" presetSubtype="0" fill="hold" grpId="0" nodeType="withEffect">
                                  <p:stCondLst>
                                    <p:cond delay="1400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fade">
                                      <p:cBhvr>
                                        <p:cTn id="27" dur="2000"/>
                                        <p:tgtEl>
                                          <p:spTgt spid="4">
                                            <p:txEl>
                                              <p:pRg st="8" end="8"/>
                                            </p:txEl>
                                          </p:spTgt>
                                        </p:tgtEl>
                                      </p:cBhvr>
                                    </p:animEffect>
                                  </p:childTnLst>
                                </p:cTn>
                              </p:par>
                              <p:par>
                                <p:cTn id="28" presetID="10" presetClass="entr" presetSubtype="0" fill="hold" grpId="0" nodeType="withEffect">
                                  <p:stCondLst>
                                    <p:cond delay="14000"/>
                                  </p:stCondLst>
                                  <p:childTnLst>
                                    <p:set>
                                      <p:cBhvr>
                                        <p:cTn id="29" dur="1" fill="hold">
                                          <p:stCondLst>
                                            <p:cond delay="0"/>
                                          </p:stCondLst>
                                        </p:cTn>
                                        <p:tgtEl>
                                          <p:spTgt spid="4">
                                            <p:txEl>
                                              <p:pRg st="10" end="10"/>
                                            </p:txEl>
                                          </p:spTgt>
                                        </p:tgtEl>
                                        <p:attrNameLst>
                                          <p:attrName>style.visibility</p:attrName>
                                        </p:attrNameLst>
                                      </p:cBhvr>
                                      <p:to>
                                        <p:strVal val="visible"/>
                                      </p:to>
                                    </p:set>
                                    <p:animEffect transition="in" filter="fade">
                                      <p:cBhvr>
                                        <p:cTn id="30" dur="20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Easy to Set up Work Stations</a:t>
            </a:r>
          </a:p>
        </p:txBody>
      </p:sp>
      <p:graphicFrame>
        <p:nvGraphicFramePr>
          <p:cNvPr id="5" name="Content Placeholder 4"/>
          <p:cNvGraphicFramePr>
            <a:graphicFrameLocks noGrp="1"/>
          </p:cNvGraphicFramePr>
          <p:nvPr>
            <p:ph idx="1"/>
          </p:nvPr>
        </p:nvGraphicFramePr>
        <p:xfrm>
          <a:off x="228600" y="1295400"/>
          <a:ext cx="8686800" cy="53641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16.wma">
            <a:hlinkClick r:id="" action="ppaction://media"/>
          </p:cNvPr>
          <p:cNvPicPr>
            <a:picLocks noRot="1" noChangeAspect="1"/>
          </p:cNvPicPr>
          <p:nvPr>
            <a:audioFile r:link="rId1"/>
          </p:nvPr>
        </p:nvPicPr>
        <p:blipFill>
          <a:blip r:embed="rId9"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188" fill="hold"/>
                                        <p:tgtEl>
                                          <p:spTgt spid="4"/>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40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Graphic spid="5"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Newspaper Work Station</a:t>
            </a:r>
          </a:p>
        </p:txBody>
      </p:sp>
      <p:sp>
        <p:nvSpPr>
          <p:cNvPr id="19459" name="Content Placeholder 4"/>
          <p:cNvSpPr>
            <a:spLocks noGrp="1"/>
          </p:cNvSpPr>
          <p:nvPr>
            <p:ph sz="half" idx="2"/>
          </p:nvPr>
        </p:nvSpPr>
        <p:spPr/>
        <p:txBody>
          <a:bodyPr/>
          <a:lstStyle/>
          <a:p>
            <a:pPr eaLnBrk="1" hangingPunct="1">
              <a:buFont typeface="Wingdings" pitchFamily="2" charset="2"/>
              <a:buChar char="ü"/>
            </a:pPr>
            <a:r>
              <a:rPr lang="en-US" dirty="0" smtClean="0">
                <a:latin typeface="Comic Sans MS" pitchFamily="66" charset="0"/>
              </a:rPr>
              <a:t>Want ads and articles</a:t>
            </a:r>
          </a:p>
          <a:p>
            <a:pPr eaLnBrk="1" hangingPunct="1">
              <a:buFont typeface="Wingdings" pitchFamily="2" charset="2"/>
              <a:buChar char="ü"/>
            </a:pPr>
            <a:endParaRPr lang="en-US" dirty="0" smtClean="0">
              <a:latin typeface="Comic Sans MS" pitchFamily="66" charset="0"/>
            </a:endParaRPr>
          </a:p>
          <a:p>
            <a:pPr eaLnBrk="1" hangingPunct="1">
              <a:buFont typeface="Wingdings" pitchFamily="2" charset="2"/>
              <a:buChar char="ü"/>
            </a:pPr>
            <a:r>
              <a:rPr lang="en-US" dirty="0" smtClean="0">
                <a:latin typeface="Comic Sans MS" pitchFamily="66" charset="0"/>
              </a:rPr>
              <a:t>Headlines, pictures, and articles match</a:t>
            </a:r>
          </a:p>
          <a:p>
            <a:pPr eaLnBrk="1" hangingPunct="1">
              <a:buFont typeface="Wingdings" pitchFamily="2" charset="2"/>
              <a:buChar char="ü"/>
            </a:pPr>
            <a:endParaRPr lang="en-US" dirty="0" smtClean="0">
              <a:latin typeface="Comic Sans MS" pitchFamily="66" charset="0"/>
            </a:endParaRPr>
          </a:p>
          <a:p>
            <a:pPr eaLnBrk="1" hangingPunct="1">
              <a:buFont typeface="Wingdings" pitchFamily="2" charset="2"/>
              <a:buChar char="ü"/>
            </a:pPr>
            <a:r>
              <a:rPr lang="en-US" dirty="0" smtClean="0">
                <a:latin typeface="Comic Sans MS" pitchFamily="66" charset="0"/>
              </a:rPr>
              <a:t>Student newspapers</a:t>
            </a:r>
          </a:p>
          <a:p>
            <a:pPr eaLnBrk="1" hangingPunct="1">
              <a:buFont typeface="Arial" charset="0"/>
              <a:buNone/>
            </a:pPr>
            <a:endParaRPr lang="en-US" dirty="0" smtClean="0">
              <a:latin typeface="Comic Sans MS" pitchFamily="66" charset="0"/>
            </a:endParaRPr>
          </a:p>
        </p:txBody>
      </p:sp>
      <p:pic>
        <p:nvPicPr>
          <p:cNvPr id="19461" name="Picture 7" descr="C:\Users\Tiffany Gail\AppData\Local\Microsoft\Windows\Temporary Internet Files\Content.IE5\DMKTZWKN\MP900341941[1].jpg"/>
          <p:cNvPicPr>
            <a:picLocks noChangeAspect="1" noChangeArrowheads="1"/>
          </p:cNvPicPr>
          <p:nvPr/>
        </p:nvPicPr>
        <p:blipFill>
          <a:blip r:embed="rId4" cstate="print"/>
          <a:srcRect/>
          <a:stretch>
            <a:fillRect/>
          </a:stretch>
        </p:blipFill>
        <p:spPr bwMode="auto">
          <a:xfrm>
            <a:off x="1219200" y="1981200"/>
            <a:ext cx="2609850" cy="3657600"/>
          </a:xfrm>
          <a:prstGeom prst="rect">
            <a:avLst/>
          </a:prstGeom>
          <a:noFill/>
          <a:ln w="9525">
            <a:noFill/>
            <a:miter lim="800000"/>
            <a:headEnd/>
            <a:tailEnd/>
          </a:ln>
        </p:spPr>
      </p:pic>
      <p:pic>
        <p:nvPicPr>
          <p:cNvPr id="6" name="17.wma">
            <a:hlinkClick r:id="" action="ppaction://media"/>
          </p:cNvPr>
          <p:cNvPicPr>
            <a:picLocks noGrp="1" noRot="1" noChangeAspect="1"/>
          </p:cNvPicPr>
          <p:nvPr>
            <p:ph sz="half" idx="1"/>
            <a:audioFile r:link="rId1"/>
          </p:nvPr>
        </p:nvPicPr>
        <p:blipFill>
          <a:blip r:embed="rId5" cstate="print"/>
          <a:stretch>
            <a:fillRect/>
          </a:stretch>
        </p:blipFill>
        <p:spPr>
          <a:xfrm>
            <a:off x="2325688" y="3711575"/>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687" fill="hold"/>
                                        <p:tgtEl>
                                          <p:spTgt spid="6"/>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nodeType="withEffect">
                                  <p:stCondLst>
                                    <p:cond delay="4000"/>
                                  </p:stCondLst>
                                  <p:childTnLst>
                                    <p:set>
                                      <p:cBhvr>
                                        <p:cTn id="11" dur="1" fill="hold">
                                          <p:stCondLst>
                                            <p:cond delay="0"/>
                                          </p:stCondLst>
                                        </p:cTn>
                                        <p:tgtEl>
                                          <p:spTgt spid="19461"/>
                                        </p:tgtEl>
                                        <p:attrNameLst>
                                          <p:attrName>style.visibility</p:attrName>
                                        </p:attrNameLst>
                                      </p:cBhvr>
                                      <p:to>
                                        <p:strVal val="visible"/>
                                      </p:to>
                                    </p:set>
                                    <p:animEffect transition="in" filter="fade">
                                      <p:cBhvr>
                                        <p:cTn id="12" dur="2000"/>
                                        <p:tgtEl>
                                          <p:spTgt spid="19461"/>
                                        </p:tgtEl>
                                      </p:cBhvr>
                                    </p:animEffect>
                                  </p:childTnLst>
                                </p:cTn>
                              </p:par>
                              <p:par>
                                <p:cTn id="13" presetID="10" presetClass="entr" presetSubtype="0" fill="hold" grpId="0" nodeType="withEffect">
                                  <p:stCondLst>
                                    <p:cond delay="4000"/>
                                  </p:stCondLst>
                                  <p:childTnLst>
                                    <p:set>
                                      <p:cBhvr>
                                        <p:cTn id="14" dur="1" fill="hold">
                                          <p:stCondLst>
                                            <p:cond delay="0"/>
                                          </p:stCondLst>
                                        </p:cTn>
                                        <p:tgtEl>
                                          <p:spTgt spid="19459">
                                            <p:txEl>
                                              <p:pRg st="0" end="0"/>
                                            </p:txEl>
                                          </p:spTgt>
                                        </p:tgtEl>
                                        <p:attrNameLst>
                                          <p:attrName>style.visibility</p:attrName>
                                        </p:attrNameLst>
                                      </p:cBhvr>
                                      <p:to>
                                        <p:strVal val="visible"/>
                                      </p:to>
                                    </p:set>
                                    <p:animEffect transition="in" filter="fade">
                                      <p:cBhvr>
                                        <p:cTn id="15" dur="2000"/>
                                        <p:tgtEl>
                                          <p:spTgt spid="19459">
                                            <p:txEl>
                                              <p:pRg st="0" end="0"/>
                                            </p:txEl>
                                          </p:spTgt>
                                        </p:tgtEl>
                                      </p:cBhvr>
                                    </p:animEffect>
                                  </p:childTnLst>
                                </p:cTn>
                              </p:par>
                              <p:par>
                                <p:cTn id="16" presetID="10" presetClass="entr" presetSubtype="0" fill="hold" grpId="0" nodeType="withEffect">
                                  <p:stCondLst>
                                    <p:cond delay="5000"/>
                                  </p:stCondLst>
                                  <p:childTnLst>
                                    <p:set>
                                      <p:cBhvr>
                                        <p:cTn id="17" dur="1" fill="hold">
                                          <p:stCondLst>
                                            <p:cond delay="0"/>
                                          </p:stCondLst>
                                        </p:cTn>
                                        <p:tgtEl>
                                          <p:spTgt spid="19459">
                                            <p:txEl>
                                              <p:pRg st="2" end="2"/>
                                            </p:txEl>
                                          </p:spTgt>
                                        </p:tgtEl>
                                        <p:attrNameLst>
                                          <p:attrName>style.visibility</p:attrName>
                                        </p:attrNameLst>
                                      </p:cBhvr>
                                      <p:to>
                                        <p:strVal val="visible"/>
                                      </p:to>
                                    </p:set>
                                    <p:animEffect transition="in" filter="fade">
                                      <p:cBhvr>
                                        <p:cTn id="18" dur="2000"/>
                                        <p:tgtEl>
                                          <p:spTgt spid="19459">
                                            <p:txEl>
                                              <p:pRg st="2" end="2"/>
                                            </p:txEl>
                                          </p:spTgt>
                                        </p:tgtEl>
                                      </p:cBhvr>
                                    </p:animEffect>
                                  </p:childTnLst>
                                </p:cTn>
                              </p:par>
                              <p:par>
                                <p:cTn id="19" presetID="10" presetClass="entr" presetSubtype="0" fill="hold" grpId="0" nodeType="withEffect">
                                  <p:stCondLst>
                                    <p:cond delay="6000"/>
                                  </p:stCondLst>
                                  <p:childTnLst>
                                    <p:set>
                                      <p:cBhvr>
                                        <p:cTn id="20" dur="1" fill="hold">
                                          <p:stCondLst>
                                            <p:cond delay="0"/>
                                          </p:stCondLst>
                                        </p:cTn>
                                        <p:tgtEl>
                                          <p:spTgt spid="19459">
                                            <p:txEl>
                                              <p:pRg st="4" end="4"/>
                                            </p:txEl>
                                          </p:spTgt>
                                        </p:tgtEl>
                                        <p:attrNameLst>
                                          <p:attrName>style.visibility</p:attrName>
                                        </p:attrNameLst>
                                      </p:cBhvr>
                                      <p:to>
                                        <p:strVal val="visible"/>
                                      </p:to>
                                    </p:set>
                                    <p:animEffect transition="in" filter="fade">
                                      <p:cBhvr>
                                        <p:cTn id="21" dur="2000"/>
                                        <p:tgtEl>
                                          <p:spTgt spid="194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2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p:bldP spid="19459"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Word Study Work Stations</a:t>
            </a:r>
          </a:p>
        </p:txBody>
      </p:sp>
      <p:pic>
        <p:nvPicPr>
          <p:cNvPr id="20483" name="Content Placeholder 4" descr="Scrabble-Box.jpg"/>
          <p:cNvPicPr>
            <a:picLocks noGrp="1" noChangeAspect="1"/>
          </p:cNvPicPr>
          <p:nvPr>
            <p:ph sz="half" idx="1"/>
          </p:nvPr>
        </p:nvPicPr>
        <p:blipFill>
          <a:blip r:embed="rId4" cstate="print"/>
          <a:srcRect/>
          <a:stretch>
            <a:fillRect/>
          </a:stretch>
        </p:blipFill>
        <p:spPr>
          <a:xfrm>
            <a:off x="457200" y="1863725"/>
            <a:ext cx="4038600" cy="3998913"/>
          </a:xfrm>
        </p:spPr>
      </p:pic>
      <p:sp>
        <p:nvSpPr>
          <p:cNvPr id="4" name="Content Placeholder 3"/>
          <p:cNvSpPr>
            <a:spLocks noGrp="1"/>
          </p:cNvSpPr>
          <p:nvPr>
            <p:ph sz="half" idx="2"/>
          </p:nvPr>
        </p:nvSpPr>
        <p:spPr/>
        <p:txBody>
          <a:bodyPr rtlCol="0">
            <a:normAutofit lnSpcReduction="10000"/>
          </a:bodyPr>
          <a:lstStyle/>
          <a:p>
            <a:pPr eaLnBrk="1" fontAlgn="auto" hangingPunct="1">
              <a:spcAft>
                <a:spcPts val="0"/>
              </a:spcAft>
              <a:buFont typeface="Arial" pitchFamily="34" charset="0"/>
              <a:buChar char="•"/>
              <a:defRPr/>
            </a:pPr>
            <a:r>
              <a:rPr lang="en-US" dirty="0" smtClean="0">
                <a:latin typeface="Comic Sans MS" pitchFamily="66" charset="0"/>
              </a:rPr>
              <a:t>Scrabble</a:t>
            </a:r>
          </a:p>
          <a:p>
            <a:pPr eaLnBrk="1" fontAlgn="auto" hangingPunct="1">
              <a:spcAft>
                <a:spcPts val="0"/>
              </a:spcAft>
              <a:buFont typeface="Arial" pitchFamily="34" charset="0"/>
              <a:buChar char="•"/>
              <a:defRPr/>
            </a:pPr>
            <a:r>
              <a:rPr lang="en-US" dirty="0" smtClean="0">
                <a:latin typeface="Comic Sans MS" pitchFamily="66" charset="0"/>
              </a:rPr>
              <a:t>Sorts</a:t>
            </a:r>
          </a:p>
          <a:p>
            <a:pPr eaLnBrk="1" fontAlgn="auto" hangingPunct="1">
              <a:spcAft>
                <a:spcPts val="0"/>
              </a:spcAft>
              <a:buFont typeface="Arial" pitchFamily="34" charset="0"/>
              <a:buChar char="•"/>
              <a:defRPr/>
            </a:pPr>
            <a:r>
              <a:rPr lang="en-US" dirty="0" smtClean="0">
                <a:latin typeface="Comic Sans MS" pitchFamily="66" charset="0"/>
              </a:rPr>
              <a:t>Make words</a:t>
            </a:r>
          </a:p>
          <a:p>
            <a:pPr eaLnBrk="1" fontAlgn="auto" hangingPunct="1">
              <a:spcAft>
                <a:spcPts val="0"/>
              </a:spcAft>
              <a:buFont typeface="Arial" pitchFamily="34" charset="0"/>
              <a:buChar char="•"/>
              <a:defRPr/>
            </a:pPr>
            <a:r>
              <a:rPr lang="en-US" dirty="0" smtClean="0">
                <a:latin typeface="Comic Sans MS" pitchFamily="66" charset="0"/>
              </a:rPr>
              <a:t>Words within words</a:t>
            </a:r>
          </a:p>
          <a:p>
            <a:pPr eaLnBrk="1" fontAlgn="auto" hangingPunct="1">
              <a:spcAft>
                <a:spcPts val="0"/>
              </a:spcAft>
              <a:buFont typeface="Arial" pitchFamily="34" charset="0"/>
              <a:buChar char="•"/>
              <a:defRPr/>
            </a:pPr>
            <a:r>
              <a:rPr lang="en-US" dirty="0" smtClean="0">
                <a:latin typeface="Comic Sans MS" pitchFamily="66" charset="0"/>
              </a:rPr>
              <a:t>Word webs</a:t>
            </a:r>
          </a:p>
          <a:p>
            <a:pPr eaLnBrk="1" fontAlgn="auto" hangingPunct="1">
              <a:spcAft>
                <a:spcPts val="0"/>
              </a:spcAft>
              <a:buFont typeface="Arial" pitchFamily="34" charset="0"/>
              <a:buChar char="•"/>
              <a:defRPr/>
            </a:pPr>
            <a:r>
              <a:rPr lang="en-US" dirty="0" smtClean="0">
                <a:latin typeface="Comic Sans MS" pitchFamily="66" charset="0"/>
              </a:rPr>
              <a:t>Illustrate words</a:t>
            </a:r>
          </a:p>
          <a:p>
            <a:pPr eaLnBrk="1" fontAlgn="auto" hangingPunct="1">
              <a:spcAft>
                <a:spcPts val="0"/>
              </a:spcAft>
              <a:buFont typeface="Arial" pitchFamily="34" charset="0"/>
              <a:buChar char="•"/>
              <a:defRPr/>
            </a:pPr>
            <a:r>
              <a:rPr lang="en-US" dirty="0" smtClean="0">
                <a:latin typeface="Comic Sans MS" pitchFamily="66" charset="0"/>
              </a:rPr>
              <a:t>Dictionary work</a:t>
            </a:r>
          </a:p>
          <a:p>
            <a:pPr eaLnBrk="1" fontAlgn="auto" hangingPunct="1">
              <a:spcAft>
                <a:spcPts val="0"/>
              </a:spcAft>
              <a:buFont typeface="Arial" pitchFamily="34" charset="0"/>
              <a:buChar char="•"/>
              <a:defRPr/>
            </a:pPr>
            <a:r>
              <a:rPr lang="en-US" dirty="0" smtClean="0">
                <a:latin typeface="Comic Sans MS" pitchFamily="66" charset="0"/>
              </a:rPr>
              <a:t>Crossword puzzles</a:t>
            </a:r>
          </a:p>
          <a:p>
            <a:pPr eaLnBrk="1" fontAlgn="auto" hangingPunct="1">
              <a:spcAft>
                <a:spcPts val="0"/>
              </a:spcAft>
              <a:buFont typeface="Arial" pitchFamily="34" charset="0"/>
              <a:buChar char="•"/>
              <a:defRPr/>
            </a:pPr>
            <a:r>
              <a:rPr lang="en-US" dirty="0" smtClean="0">
                <a:latin typeface="Comic Sans MS" pitchFamily="66" charset="0"/>
              </a:rPr>
              <a:t>Wordy study games</a:t>
            </a:r>
          </a:p>
        </p:txBody>
      </p:sp>
      <p:pic>
        <p:nvPicPr>
          <p:cNvPr id="5" name="18.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374"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nodeType="withEffect">
                                  <p:stCondLst>
                                    <p:cond delay="6000"/>
                                  </p:stCondLst>
                                  <p:childTnLst>
                                    <p:set>
                                      <p:cBhvr>
                                        <p:cTn id="11" dur="1" fill="hold">
                                          <p:stCondLst>
                                            <p:cond delay="0"/>
                                          </p:stCondLst>
                                        </p:cTn>
                                        <p:tgtEl>
                                          <p:spTgt spid="20483"/>
                                        </p:tgtEl>
                                        <p:attrNameLst>
                                          <p:attrName>style.visibility</p:attrName>
                                        </p:attrNameLst>
                                      </p:cBhvr>
                                      <p:to>
                                        <p:strVal val="visible"/>
                                      </p:to>
                                    </p:set>
                                    <p:animEffect transition="in" filter="fade">
                                      <p:cBhvr>
                                        <p:cTn id="12" dur="2000"/>
                                        <p:tgtEl>
                                          <p:spTgt spid="20483"/>
                                        </p:tgtEl>
                                      </p:cBhvr>
                                    </p:animEffect>
                                  </p:childTnLst>
                                </p:cTn>
                              </p:par>
                              <p:par>
                                <p:cTn id="13" presetID="10" presetClass="entr" presetSubtype="0" fill="hold" grpId="0" nodeType="withEffect">
                                  <p:stCondLst>
                                    <p:cond delay="60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2000"/>
                                        <p:tgtEl>
                                          <p:spTgt spid="4">
                                            <p:txEl>
                                              <p:pRg st="0" end="0"/>
                                            </p:txEl>
                                          </p:spTgt>
                                        </p:tgtEl>
                                      </p:cBhvr>
                                    </p:animEffect>
                                  </p:childTnLst>
                                </p:cTn>
                              </p:par>
                              <p:par>
                                <p:cTn id="16" presetID="10" presetClass="entr" presetSubtype="0" fill="hold" grpId="0" nodeType="withEffect">
                                  <p:stCondLst>
                                    <p:cond delay="600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2000"/>
                                        <p:tgtEl>
                                          <p:spTgt spid="4">
                                            <p:txEl>
                                              <p:pRg st="1" end="1"/>
                                            </p:txEl>
                                          </p:spTgt>
                                        </p:tgtEl>
                                      </p:cBhvr>
                                    </p:animEffect>
                                  </p:childTnLst>
                                </p:cTn>
                              </p:par>
                              <p:par>
                                <p:cTn id="19" presetID="10" presetClass="entr" presetSubtype="0" fill="hold" grpId="0" nodeType="withEffect">
                                  <p:stCondLst>
                                    <p:cond delay="600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2000"/>
                                        <p:tgtEl>
                                          <p:spTgt spid="4">
                                            <p:txEl>
                                              <p:pRg st="2" end="2"/>
                                            </p:txEl>
                                          </p:spTgt>
                                        </p:tgtEl>
                                      </p:cBhvr>
                                    </p:animEffect>
                                  </p:childTnLst>
                                </p:cTn>
                              </p:par>
                              <p:par>
                                <p:cTn id="22" presetID="10" presetClass="entr" presetSubtype="0" fill="hold" grpId="0" nodeType="withEffect">
                                  <p:stCondLst>
                                    <p:cond delay="600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fade">
                                      <p:cBhvr>
                                        <p:cTn id="24" dur="2000"/>
                                        <p:tgtEl>
                                          <p:spTgt spid="4">
                                            <p:txEl>
                                              <p:pRg st="3" end="3"/>
                                            </p:txEl>
                                          </p:spTgt>
                                        </p:tgtEl>
                                      </p:cBhvr>
                                    </p:animEffect>
                                  </p:childTnLst>
                                </p:cTn>
                              </p:par>
                              <p:par>
                                <p:cTn id="25" presetID="10" presetClass="entr" presetSubtype="0" fill="hold" grpId="0" nodeType="withEffect">
                                  <p:stCondLst>
                                    <p:cond delay="600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par>
                                <p:cTn id="28" presetID="10" presetClass="entr" presetSubtype="0" fill="hold" grpId="0" nodeType="withEffect">
                                  <p:stCondLst>
                                    <p:cond delay="6000"/>
                                  </p:stCondLst>
                                  <p:childTnLst>
                                    <p:set>
                                      <p:cBhvr>
                                        <p:cTn id="29" dur="1" fill="hold">
                                          <p:stCondLst>
                                            <p:cond delay="0"/>
                                          </p:stCondLst>
                                        </p:cTn>
                                        <p:tgtEl>
                                          <p:spTgt spid="4">
                                            <p:txEl>
                                              <p:pRg st="5" end="5"/>
                                            </p:txEl>
                                          </p:spTgt>
                                        </p:tgtEl>
                                        <p:attrNameLst>
                                          <p:attrName>style.visibility</p:attrName>
                                        </p:attrNameLst>
                                      </p:cBhvr>
                                      <p:to>
                                        <p:strVal val="visible"/>
                                      </p:to>
                                    </p:set>
                                    <p:animEffect transition="in" filter="fade">
                                      <p:cBhvr>
                                        <p:cTn id="30" dur="2000"/>
                                        <p:tgtEl>
                                          <p:spTgt spid="4">
                                            <p:txEl>
                                              <p:pRg st="5" end="5"/>
                                            </p:txEl>
                                          </p:spTgt>
                                        </p:tgtEl>
                                      </p:cBhvr>
                                    </p:animEffect>
                                  </p:childTnLst>
                                </p:cTn>
                              </p:par>
                              <p:par>
                                <p:cTn id="31" presetID="10" presetClass="entr" presetSubtype="0" fill="hold" grpId="0" nodeType="withEffect">
                                  <p:stCondLst>
                                    <p:cond delay="600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fade">
                                      <p:cBhvr>
                                        <p:cTn id="33" dur="2000"/>
                                        <p:tgtEl>
                                          <p:spTgt spid="4">
                                            <p:txEl>
                                              <p:pRg st="6" end="6"/>
                                            </p:txEl>
                                          </p:spTgt>
                                        </p:tgtEl>
                                      </p:cBhvr>
                                    </p:animEffect>
                                  </p:childTnLst>
                                </p:cTn>
                              </p:par>
                              <p:par>
                                <p:cTn id="34" presetID="10" presetClass="entr" presetSubtype="0" fill="hold" grpId="0" nodeType="withEffect">
                                  <p:stCondLst>
                                    <p:cond delay="600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fade">
                                      <p:cBhvr>
                                        <p:cTn id="36" dur="2000"/>
                                        <p:tgtEl>
                                          <p:spTgt spid="4">
                                            <p:txEl>
                                              <p:pRg st="7" end="7"/>
                                            </p:txEl>
                                          </p:spTgt>
                                        </p:tgtEl>
                                      </p:cBhvr>
                                    </p:animEffect>
                                  </p:childTnLst>
                                </p:cTn>
                              </p:par>
                              <p:par>
                                <p:cTn id="37" presetID="10" presetClass="entr" presetSubtype="0" fill="hold" grpId="0" nodeType="withEffect">
                                  <p:stCondLst>
                                    <p:cond delay="600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20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40"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Successful Reading Programs</a:t>
            </a:r>
          </a:p>
        </p:txBody>
      </p:sp>
      <p:pic>
        <p:nvPicPr>
          <p:cNvPr id="3076" name="Content Placeholder 8" descr="webspiration2.jpg"/>
          <p:cNvPicPr>
            <a:picLocks noGrp="1" noChangeAspect="1"/>
          </p:cNvPicPr>
          <p:nvPr>
            <p:ph sz="half" idx="2"/>
          </p:nvPr>
        </p:nvPicPr>
        <p:blipFill>
          <a:blip r:embed="rId4" cstate="print"/>
          <a:srcRect/>
          <a:stretch>
            <a:fillRect/>
          </a:stretch>
        </p:blipFill>
        <p:spPr>
          <a:xfrm>
            <a:off x="1905000" y="1600200"/>
            <a:ext cx="5259173" cy="4140200"/>
          </a:xfrm>
          <a:ln>
            <a:solidFill>
              <a:schemeClr val="tx1"/>
            </a:solidFill>
          </a:ln>
        </p:spPr>
      </p:pic>
      <p:pic>
        <p:nvPicPr>
          <p:cNvPr id="5" name="1.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
        <p:nvSpPr>
          <p:cNvPr id="6" name="Content Placeholder 5"/>
          <p:cNvSpPr>
            <a:spLocks noGrp="1"/>
          </p:cNvSpPr>
          <p:nvPr>
            <p:ph sz="quarter" idx="4"/>
          </p:nvPr>
        </p:nvSpPr>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718"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nodeType="withEffect">
                                  <p:stCondLst>
                                    <p:cond delay="6000"/>
                                  </p:stCondLst>
                                  <p:childTnLst>
                                    <p:set>
                                      <p:cBhvr>
                                        <p:cTn id="11" dur="1" fill="hold">
                                          <p:stCondLst>
                                            <p:cond delay="0"/>
                                          </p:stCondLst>
                                        </p:cTn>
                                        <p:tgtEl>
                                          <p:spTgt spid="3076"/>
                                        </p:tgtEl>
                                        <p:attrNameLst>
                                          <p:attrName>style.visibility</p:attrName>
                                        </p:attrNameLst>
                                      </p:cBhvr>
                                      <p:to>
                                        <p:strVal val="visible"/>
                                      </p:to>
                                    </p:set>
                                    <p:animEffect transition="in" filter="fade">
                                      <p:cBhvr>
                                        <p:cTn id="12" dur="2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Poetry</a:t>
            </a:r>
          </a:p>
        </p:txBody>
      </p:sp>
      <p:sp>
        <p:nvSpPr>
          <p:cNvPr id="21507" name="Content Placeholder 2"/>
          <p:cNvSpPr>
            <a:spLocks noGrp="1"/>
          </p:cNvSpPr>
          <p:nvPr>
            <p:ph sz="half" idx="1"/>
          </p:nvPr>
        </p:nvSpPr>
        <p:spPr/>
        <p:txBody>
          <a:bodyPr/>
          <a:lstStyle/>
          <a:p>
            <a:pPr eaLnBrk="1" hangingPunct="1"/>
            <a:r>
              <a:rPr lang="en-US" smtClean="0"/>
              <a:t>Read</a:t>
            </a:r>
          </a:p>
          <a:p>
            <a:pPr eaLnBrk="1" hangingPunct="1"/>
            <a:r>
              <a:rPr lang="en-US" smtClean="0"/>
              <a:t>Write</a:t>
            </a:r>
          </a:p>
          <a:p>
            <a:pPr eaLnBrk="1" hangingPunct="1"/>
            <a:r>
              <a:rPr lang="en-US" smtClean="0"/>
              <a:t>Perform </a:t>
            </a:r>
          </a:p>
          <a:p>
            <a:pPr eaLnBrk="1" hangingPunct="1"/>
            <a:r>
              <a:rPr lang="en-US" smtClean="0"/>
              <a:t>Copy</a:t>
            </a:r>
          </a:p>
          <a:p>
            <a:pPr eaLnBrk="1" hangingPunct="1"/>
            <a:r>
              <a:rPr lang="en-US" smtClean="0"/>
              <a:t>Illustrate</a:t>
            </a:r>
          </a:p>
          <a:p>
            <a:pPr eaLnBrk="1" hangingPunct="1"/>
            <a:r>
              <a:rPr lang="en-US" smtClean="0"/>
              <a:t>Compare</a:t>
            </a:r>
          </a:p>
          <a:p>
            <a:pPr eaLnBrk="1" hangingPunct="1"/>
            <a:r>
              <a:rPr lang="en-US" smtClean="0"/>
              <a:t>Respond to</a:t>
            </a:r>
          </a:p>
          <a:p>
            <a:pPr eaLnBrk="1" hangingPunct="1"/>
            <a:r>
              <a:rPr lang="en-US" smtClean="0"/>
              <a:t>Memorize</a:t>
            </a:r>
          </a:p>
          <a:p>
            <a:pPr eaLnBrk="1" hangingPunct="1">
              <a:buFont typeface="Arial" charset="0"/>
              <a:buNone/>
            </a:pPr>
            <a:endParaRPr lang="en-US" smtClean="0"/>
          </a:p>
          <a:p>
            <a:pPr eaLnBrk="1" hangingPunct="1"/>
            <a:endParaRPr lang="en-US" smtClean="0"/>
          </a:p>
        </p:txBody>
      </p:sp>
      <p:sp>
        <p:nvSpPr>
          <p:cNvPr id="21508" name="Content Placeholder 6"/>
          <p:cNvSpPr>
            <a:spLocks noGrp="1"/>
          </p:cNvSpPr>
          <p:nvPr>
            <p:ph sz="half" idx="2"/>
          </p:nvPr>
        </p:nvSpPr>
        <p:spPr/>
        <p:txBody>
          <a:bodyPr/>
          <a:lstStyle/>
          <a:p>
            <a:pPr eaLnBrk="1" hangingPunct="1">
              <a:buFont typeface="Arial" charset="0"/>
              <a:buNone/>
            </a:pPr>
            <a:r>
              <a:rPr lang="en-US" smtClean="0"/>
              <a:t>   </a:t>
            </a:r>
          </a:p>
        </p:txBody>
      </p:sp>
      <p:pic>
        <p:nvPicPr>
          <p:cNvPr id="21509" name="Picture 4" descr="C:\Users\Tiffany Gail\AppData\Local\Microsoft\Windows\Temporary Internet Files\Content.IE5\VECR1GEG\MC900312512[1].wmf"/>
          <p:cNvPicPr>
            <a:picLocks noChangeAspect="1" noChangeArrowheads="1"/>
          </p:cNvPicPr>
          <p:nvPr/>
        </p:nvPicPr>
        <p:blipFill>
          <a:blip r:embed="rId4" cstate="print"/>
          <a:srcRect/>
          <a:stretch>
            <a:fillRect/>
          </a:stretch>
        </p:blipFill>
        <p:spPr bwMode="auto">
          <a:xfrm>
            <a:off x="5257800" y="2133600"/>
            <a:ext cx="2927350" cy="3228975"/>
          </a:xfrm>
          <a:prstGeom prst="rect">
            <a:avLst/>
          </a:prstGeom>
          <a:noFill/>
          <a:ln w="9525">
            <a:noFill/>
            <a:miter lim="800000"/>
            <a:headEnd/>
            <a:tailEnd/>
          </a:ln>
        </p:spPr>
      </p:pic>
      <p:pic>
        <p:nvPicPr>
          <p:cNvPr id="6" name="19.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139" fill="hold"/>
                                        <p:tgtEl>
                                          <p:spTgt spid="6"/>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500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fade">
                                      <p:cBhvr>
                                        <p:cTn id="12" dur="2000"/>
                                        <p:tgtEl>
                                          <p:spTgt spid="21507">
                                            <p:txEl>
                                              <p:pRg st="0" end="0"/>
                                            </p:txEl>
                                          </p:spTgt>
                                        </p:tgtEl>
                                      </p:cBhvr>
                                    </p:animEffect>
                                  </p:childTnLst>
                                </p:cTn>
                              </p:par>
                              <p:par>
                                <p:cTn id="13" presetID="10" presetClass="entr" presetSubtype="0" fill="hold" grpId="0" nodeType="withEffect">
                                  <p:stCondLst>
                                    <p:cond delay="5000"/>
                                  </p:stCondLst>
                                  <p:childTnLst>
                                    <p:set>
                                      <p:cBhvr>
                                        <p:cTn id="14" dur="1" fill="hold">
                                          <p:stCondLst>
                                            <p:cond delay="0"/>
                                          </p:stCondLst>
                                        </p:cTn>
                                        <p:tgtEl>
                                          <p:spTgt spid="21507">
                                            <p:txEl>
                                              <p:pRg st="1" end="1"/>
                                            </p:txEl>
                                          </p:spTgt>
                                        </p:tgtEl>
                                        <p:attrNameLst>
                                          <p:attrName>style.visibility</p:attrName>
                                        </p:attrNameLst>
                                      </p:cBhvr>
                                      <p:to>
                                        <p:strVal val="visible"/>
                                      </p:to>
                                    </p:set>
                                    <p:animEffect transition="in" filter="fade">
                                      <p:cBhvr>
                                        <p:cTn id="15" dur="2000"/>
                                        <p:tgtEl>
                                          <p:spTgt spid="21507">
                                            <p:txEl>
                                              <p:pRg st="1" end="1"/>
                                            </p:txEl>
                                          </p:spTgt>
                                        </p:tgtEl>
                                      </p:cBhvr>
                                    </p:animEffect>
                                  </p:childTnLst>
                                </p:cTn>
                              </p:par>
                              <p:par>
                                <p:cTn id="16" presetID="10" presetClass="entr" presetSubtype="0" fill="hold" grpId="0" nodeType="withEffect">
                                  <p:stCondLst>
                                    <p:cond delay="5000"/>
                                  </p:stCondLst>
                                  <p:childTnLst>
                                    <p:set>
                                      <p:cBhvr>
                                        <p:cTn id="17" dur="1" fill="hold">
                                          <p:stCondLst>
                                            <p:cond delay="0"/>
                                          </p:stCondLst>
                                        </p:cTn>
                                        <p:tgtEl>
                                          <p:spTgt spid="21507">
                                            <p:txEl>
                                              <p:pRg st="2" end="2"/>
                                            </p:txEl>
                                          </p:spTgt>
                                        </p:tgtEl>
                                        <p:attrNameLst>
                                          <p:attrName>style.visibility</p:attrName>
                                        </p:attrNameLst>
                                      </p:cBhvr>
                                      <p:to>
                                        <p:strVal val="visible"/>
                                      </p:to>
                                    </p:set>
                                    <p:animEffect transition="in" filter="fade">
                                      <p:cBhvr>
                                        <p:cTn id="18" dur="2000"/>
                                        <p:tgtEl>
                                          <p:spTgt spid="21507">
                                            <p:txEl>
                                              <p:pRg st="2" end="2"/>
                                            </p:txEl>
                                          </p:spTgt>
                                        </p:tgtEl>
                                      </p:cBhvr>
                                    </p:animEffect>
                                  </p:childTnLst>
                                </p:cTn>
                              </p:par>
                              <p:par>
                                <p:cTn id="19" presetID="10" presetClass="entr" presetSubtype="0" fill="hold" grpId="0" nodeType="withEffect">
                                  <p:stCondLst>
                                    <p:cond delay="5000"/>
                                  </p:stCondLst>
                                  <p:childTnLst>
                                    <p:set>
                                      <p:cBhvr>
                                        <p:cTn id="20" dur="1" fill="hold">
                                          <p:stCondLst>
                                            <p:cond delay="0"/>
                                          </p:stCondLst>
                                        </p:cTn>
                                        <p:tgtEl>
                                          <p:spTgt spid="21507">
                                            <p:txEl>
                                              <p:pRg st="3" end="3"/>
                                            </p:txEl>
                                          </p:spTgt>
                                        </p:tgtEl>
                                        <p:attrNameLst>
                                          <p:attrName>style.visibility</p:attrName>
                                        </p:attrNameLst>
                                      </p:cBhvr>
                                      <p:to>
                                        <p:strVal val="visible"/>
                                      </p:to>
                                    </p:set>
                                    <p:animEffect transition="in" filter="fade">
                                      <p:cBhvr>
                                        <p:cTn id="21" dur="2000"/>
                                        <p:tgtEl>
                                          <p:spTgt spid="21507">
                                            <p:txEl>
                                              <p:pRg st="3" end="3"/>
                                            </p:txEl>
                                          </p:spTgt>
                                        </p:tgtEl>
                                      </p:cBhvr>
                                    </p:animEffect>
                                  </p:childTnLst>
                                </p:cTn>
                              </p:par>
                              <p:par>
                                <p:cTn id="22" presetID="10" presetClass="entr" presetSubtype="0" fill="hold" grpId="0" nodeType="withEffect">
                                  <p:stCondLst>
                                    <p:cond delay="5000"/>
                                  </p:stCondLst>
                                  <p:childTnLst>
                                    <p:set>
                                      <p:cBhvr>
                                        <p:cTn id="23" dur="1" fill="hold">
                                          <p:stCondLst>
                                            <p:cond delay="0"/>
                                          </p:stCondLst>
                                        </p:cTn>
                                        <p:tgtEl>
                                          <p:spTgt spid="21507">
                                            <p:txEl>
                                              <p:pRg st="4" end="4"/>
                                            </p:txEl>
                                          </p:spTgt>
                                        </p:tgtEl>
                                        <p:attrNameLst>
                                          <p:attrName>style.visibility</p:attrName>
                                        </p:attrNameLst>
                                      </p:cBhvr>
                                      <p:to>
                                        <p:strVal val="visible"/>
                                      </p:to>
                                    </p:set>
                                    <p:animEffect transition="in" filter="fade">
                                      <p:cBhvr>
                                        <p:cTn id="24" dur="2000"/>
                                        <p:tgtEl>
                                          <p:spTgt spid="21507">
                                            <p:txEl>
                                              <p:pRg st="4" end="4"/>
                                            </p:txEl>
                                          </p:spTgt>
                                        </p:tgtEl>
                                      </p:cBhvr>
                                    </p:animEffect>
                                  </p:childTnLst>
                                </p:cTn>
                              </p:par>
                              <p:par>
                                <p:cTn id="25" presetID="10" presetClass="entr" presetSubtype="0" fill="hold" grpId="0" nodeType="withEffect">
                                  <p:stCondLst>
                                    <p:cond delay="5000"/>
                                  </p:stCondLst>
                                  <p:childTnLst>
                                    <p:set>
                                      <p:cBhvr>
                                        <p:cTn id="26" dur="1" fill="hold">
                                          <p:stCondLst>
                                            <p:cond delay="0"/>
                                          </p:stCondLst>
                                        </p:cTn>
                                        <p:tgtEl>
                                          <p:spTgt spid="21507">
                                            <p:txEl>
                                              <p:pRg st="5" end="5"/>
                                            </p:txEl>
                                          </p:spTgt>
                                        </p:tgtEl>
                                        <p:attrNameLst>
                                          <p:attrName>style.visibility</p:attrName>
                                        </p:attrNameLst>
                                      </p:cBhvr>
                                      <p:to>
                                        <p:strVal val="visible"/>
                                      </p:to>
                                    </p:set>
                                    <p:animEffect transition="in" filter="fade">
                                      <p:cBhvr>
                                        <p:cTn id="27" dur="2000"/>
                                        <p:tgtEl>
                                          <p:spTgt spid="21507">
                                            <p:txEl>
                                              <p:pRg st="5" end="5"/>
                                            </p:txEl>
                                          </p:spTgt>
                                        </p:tgtEl>
                                      </p:cBhvr>
                                    </p:animEffect>
                                  </p:childTnLst>
                                </p:cTn>
                              </p:par>
                              <p:par>
                                <p:cTn id="28" presetID="10" presetClass="entr" presetSubtype="0" fill="hold" grpId="0" nodeType="withEffect">
                                  <p:stCondLst>
                                    <p:cond delay="5000"/>
                                  </p:stCondLst>
                                  <p:childTnLst>
                                    <p:set>
                                      <p:cBhvr>
                                        <p:cTn id="29" dur="1" fill="hold">
                                          <p:stCondLst>
                                            <p:cond delay="0"/>
                                          </p:stCondLst>
                                        </p:cTn>
                                        <p:tgtEl>
                                          <p:spTgt spid="21507">
                                            <p:txEl>
                                              <p:pRg st="6" end="6"/>
                                            </p:txEl>
                                          </p:spTgt>
                                        </p:tgtEl>
                                        <p:attrNameLst>
                                          <p:attrName>style.visibility</p:attrName>
                                        </p:attrNameLst>
                                      </p:cBhvr>
                                      <p:to>
                                        <p:strVal val="visible"/>
                                      </p:to>
                                    </p:set>
                                    <p:animEffect transition="in" filter="fade">
                                      <p:cBhvr>
                                        <p:cTn id="30" dur="2000"/>
                                        <p:tgtEl>
                                          <p:spTgt spid="21507">
                                            <p:txEl>
                                              <p:pRg st="6" end="6"/>
                                            </p:txEl>
                                          </p:spTgt>
                                        </p:tgtEl>
                                      </p:cBhvr>
                                    </p:animEffect>
                                  </p:childTnLst>
                                </p:cTn>
                              </p:par>
                              <p:par>
                                <p:cTn id="31" presetID="10" presetClass="entr" presetSubtype="0" fill="hold" grpId="0" nodeType="withEffect">
                                  <p:stCondLst>
                                    <p:cond delay="5000"/>
                                  </p:stCondLst>
                                  <p:childTnLst>
                                    <p:set>
                                      <p:cBhvr>
                                        <p:cTn id="32" dur="1" fill="hold">
                                          <p:stCondLst>
                                            <p:cond delay="0"/>
                                          </p:stCondLst>
                                        </p:cTn>
                                        <p:tgtEl>
                                          <p:spTgt spid="21507">
                                            <p:txEl>
                                              <p:pRg st="7" end="7"/>
                                            </p:txEl>
                                          </p:spTgt>
                                        </p:tgtEl>
                                        <p:attrNameLst>
                                          <p:attrName>style.visibility</p:attrName>
                                        </p:attrNameLst>
                                      </p:cBhvr>
                                      <p:to>
                                        <p:strVal val="visible"/>
                                      </p:to>
                                    </p:set>
                                    <p:animEffect transition="in" filter="fade">
                                      <p:cBhvr>
                                        <p:cTn id="33" dur="2000"/>
                                        <p:tgtEl>
                                          <p:spTgt spid="21507">
                                            <p:txEl>
                                              <p:pRg st="7" end="7"/>
                                            </p:txEl>
                                          </p:spTgt>
                                        </p:tgtEl>
                                      </p:cBhvr>
                                    </p:animEffect>
                                  </p:childTnLst>
                                </p:cTn>
                              </p:par>
                              <p:par>
                                <p:cTn id="34" presetID="10" presetClass="entr" presetSubtype="0" fill="hold" nodeType="withEffect">
                                  <p:stCondLst>
                                    <p:cond delay="5000"/>
                                  </p:stCondLst>
                                  <p:childTnLst>
                                    <p:set>
                                      <p:cBhvr>
                                        <p:cTn id="35" dur="1" fill="hold">
                                          <p:stCondLst>
                                            <p:cond delay="0"/>
                                          </p:stCondLst>
                                        </p:cTn>
                                        <p:tgtEl>
                                          <p:spTgt spid="21509"/>
                                        </p:tgtEl>
                                        <p:attrNameLst>
                                          <p:attrName>style.visibility</p:attrName>
                                        </p:attrNameLst>
                                      </p:cBhvr>
                                      <p:to>
                                        <p:strVal val="visible"/>
                                      </p:to>
                                    </p:set>
                                    <p:animEffect transition="in" filter="fade">
                                      <p:cBhvr>
                                        <p:cTn id="36" dur="20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p:bldP spid="2150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Drama </a:t>
            </a:r>
          </a:p>
        </p:txBody>
      </p:sp>
      <p:sp>
        <p:nvSpPr>
          <p:cNvPr id="22531" name="Content Placeholder 3"/>
          <p:cNvSpPr>
            <a:spLocks noGrp="1"/>
          </p:cNvSpPr>
          <p:nvPr>
            <p:ph sz="half" idx="2"/>
          </p:nvPr>
        </p:nvSpPr>
        <p:spPr/>
        <p:txBody>
          <a:bodyPr/>
          <a:lstStyle/>
          <a:p>
            <a:pPr eaLnBrk="1" hangingPunct="1"/>
            <a:r>
              <a:rPr lang="en-US" smtClean="0">
                <a:latin typeface="Comic Sans MS" pitchFamily="66" charset="0"/>
              </a:rPr>
              <a:t>Guess the emotion</a:t>
            </a:r>
          </a:p>
          <a:p>
            <a:pPr eaLnBrk="1" hangingPunct="1"/>
            <a:endParaRPr lang="en-US" smtClean="0">
              <a:latin typeface="Comic Sans MS" pitchFamily="66" charset="0"/>
            </a:endParaRPr>
          </a:p>
          <a:p>
            <a:pPr eaLnBrk="1" hangingPunct="1"/>
            <a:r>
              <a:rPr lang="en-US" smtClean="0">
                <a:latin typeface="Comic Sans MS" pitchFamily="66" charset="0"/>
              </a:rPr>
              <a:t>Working with mood</a:t>
            </a:r>
          </a:p>
          <a:p>
            <a:pPr eaLnBrk="1" hangingPunct="1"/>
            <a:endParaRPr lang="en-US" smtClean="0">
              <a:latin typeface="Comic Sans MS" pitchFamily="66" charset="0"/>
            </a:endParaRPr>
          </a:p>
          <a:p>
            <a:pPr eaLnBrk="1" hangingPunct="1"/>
            <a:r>
              <a:rPr lang="en-US" smtClean="0">
                <a:latin typeface="Comic Sans MS" pitchFamily="66" charset="0"/>
              </a:rPr>
              <a:t>Write a script</a:t>
            </a:r>
          </a:p>
          <a:p>
            <a:pPr eaLnBrk="1" hangingPunct="1"/>
            <a:endParaRPr lang="en-US" smtClean="0">
              <a:latin typeface="Comic Sans MS" pitchFamily="66" charset="0"/>
            </a:endParaRPr>
          </a:p>
          <a:p>
            <a:pPr eaLnBrk="1" hangingPunct="1"/>
            <a:r>
              <a:rPr lang="en-US" smtClean="0">
                <a:latin typeface="Comic Sans MS" pitchFamily="66" charset="0"/>
              </a:rPr>
              <a:t>Add motions to poems</a:t>
            </a:r>
          </a:p>
          <a:p>
            <a:pPr eaLnBrk="1" hangingPunct="1">
              <a:buFont typeface="Arial" charset="0"/>
              <a:buNone/>
            </a:pPr>
            <a:endParaRPr lang="en-US" smtClean="0"/>
          </a:p>
        </p:txBody>
      </p:sp>
      <p:pic>
        <p:nvPicPr>
          <p:cNvPr id="22532" name="Picture 2" descr="C:\Users\Tiffany Gail\AppData\Local\Microsoft\Windows\Temporary Internet Files\Content.IE5\7RRNTKA5\MP900305720[1].jpg"/>
          <p:cNvPicPr>
            <a:picLocks noGrp="1" noChangeAspect="1" noChangeArrowheads="1"/>
          </p:cNvPicPr>
          <p:nvPr>
            <p:ph sz="half" idx="1"/>
          </p:nvPr>
        </p:nvPicPr>
        <p:blipFill>
          <a:blip r:embed="rId4" cstate="print"/>
          <a:srcRect/>
          <a:stretch>
            <a:fillRect/>
          </a:stretch>
        </p:blipFill>
        <p:spPr>
          <a:xfrm>
            <a:off x="647700" y="2632075"/>
            <a:ext cx="3657600" cy="2462213"/>
          </a:xfrm>
          <a:noFill/>
        </p:spPr>
      </p:pic>
      <p:pic>
        <p:nvPicPr>
          <p:cNvPr id="5" name="20.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074"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nodeType="withEffect">
                                  <p:stCondLst>
                                    <p:cond delay="5000"/>
                                  </p:stCondLst>
                                  <p:childTnLst>
                                    <p:set>
                                      <p:cBhvr>
                                        <p:cTn id="11" dur="1" fill="hold">
                                          <p:stCondLst>
                                            <p:cond delay="0"/>
                                          </p:stCondLst>
                                        </p:cTn>
                                        <p:tgtEl>
                                          <p:spTgt spid="22532"/>
                                        </p:tgtEl>
                                        <p:attrNameLst>
                                          <p:attrName>style.visibility</p:attrName>
                                        </p:attrNameLst>
                                      </p:cBhvr>
                                      <p:to>
                                        <p:strVal val="visible"/>
                                      </p:to>
                                    </p:set>
                                    <p:animEffect transition="in" filter="fade">
                                      <p:cBhvr>
                                        <p:cTn id="12" dur="2000"/>
                                        <p:tgtEl>
                                          <p:spTgt spid="22532"/>
                                        </p:tgtEl>
                                      </p:cBhvr>
                                    </p:animEffect>
                                  </p:childTnLst>
                                </p:cTn>
                              </p:par>
                              <p:par>
                                <p:cTn id="13" presetID="10" presetClass="entr" presetSubtype="0" fill="hold" grpId="0" nodeType="withEffect">
                                  <p:stCondLst>
                                    <p:cond delay="5000"/>
                                  </p:stCondLst>
                                  <p:childTnLst>
                                    <p:set>
                                      <p:cBhvr>
                                        <p:cTn id="14" dur="1" fill="hold">
                                          <p:stCondLst>
                                            <p:cond delay="0"/>
                                          </p:stCondLst>
                                        </p:cTn>
                                        <p:tgtEl>
                                          <p:spTgt spid="22531">
                                            <p:txEl>
                                              <p:pRg st="0" end="0"/>
                                            </p:txEl>
                                          </p:spTgt>
                                        </p:tgtEl>
                                        <p:attrNameLst>
                                          <p:attrName>style.visibility</p:attrName>
                                        </p:attrNameLst>
                                      </p:cBhvr>
                                      <p:to>
                                        <p:strVal val="visible"/>
                                      </p:to>
                                    </p:set>
                                    <p:animEffect transition="in" filter="fade">
                                      <p:cBhvr>
                                        <p:cTn id="15" dur="2000"/>
                                        <p:tgtEl>
                                          <p:spTgt spid="22531">
                                            <p:txEl>
                                              <p:pRg st="0" end="0"/>
                                            </p:txEl>
                                          </p:spTgt>
                                        </p:tgtEl>
                                      </p:cBhvr>
                                    </p:animEffect>
                                  </p:childTnLst>
                                </p:cTn>
                              </p:par>
                              <p:par>
                                <p:cTn id="16" presetID="10" presetClass="entr" presetSubtype="0" fill="hold" grpId="0" nodeType="withEffect">
                                  <p:stCondLst>
                                    <p:cond delay="5000"/>
                                  </p:stCondLst>
                                  <p:childTnLst>
                                    <p:set>
                                      <p:cBhvr>
                                        <p:cTn id="17" dur="1" fill="hold">
                                          <p:stCondLst>
                                            <p:cond delay="0"/>
                                          </p:stCondLst>
                                        </p:cTn>
                                        <p:tgtEl>
                                          <p:spTgt spid="22531">
                                            <p:txEl>
                                              <p:pRg st="2" end="2"/>
                                            </p:txEl>
                                          </p:spTgt>
                                        </p:tgtEl>
                                        <p:attrNameLst>
                                          <p:attrName>style.visibility</p:attrName>
                                        </p:attrNameLst>
                                      </p:cBhvr>
                                      <p:to>
                                        <p:strVal val="visible"/>
                                      </p:to>
                                    </p:set>
                                    <p:animEffect transition="in" filter="fade">
                                      <p:cBhvr>
                                        <p:cTn id="18" dur="2000"/>
                                        <p:tgtEl>
                                          <p:spTgt spid="22531">
                                            <p:txEl>
                                              <p:pRg st="2" end="2"/>
                                            </p:txEl>
                                          </p:spTgt>
                                        </p:tgtEl>
                                      </p:cBhvr>
                                    </p:animEffect>
                                  </p:childTnLst>
                                </p:cTn>
                              </p:par>
                              <p:par>
                                <p:cTn id="19" presetID="10" presetClass="entr" presetSubtype="0" fill="hold" grpId="0" nodeType="withEffect">
                                  <p:stCondLst>
                                    <p:cond delay="5000"/>
                                  </p:stCondLst>
                                  <p:childTnLst>
                                    <p:set>
                                      <p:cBhvr>
                                        <p:cTn id="20" dur="1" fill="hold">
                                          <p:stCondLst>
                                            <p:cond delay="0"/>
                                          </p:stCondLst>
                                        </p:cTn>
                                        <p:tgtEl>
                                          <p:spTgt spid="22531">
                                            <p:txEl>
                                              <p:pRg st="4" end="4"/>
                                            </p:txEl>
                                          </p:spTgt>
                                        </p:tgtEl>
                                        <p:attrNameLst>
                                          <p:attrName>style.visibility</p:attrName>
                                        </p:attrNameLst>
                                      </p:cBhvr>
                                      <p:to>
                                        <p:strVal val="visible"/>
                                      </p:to>
                                    </p:set>
                                    <p:animEffect transition="in" filter="fade">
                                      <p:cBhvr>
                                        <p:cTn id="21" dur="2000"/>
                                        <p:tgtEl>
                                          <p:spTgt spid="22531">
                                            <p:txEl>
                                              <p:pRg st="4" end="4"/>
                                            </p:txEl>
                                          </p:spTgt>
                                        </p:tgtEl>
                                      </p:cBhvr>
                                    </p:animEffect>
                                  </p:childTnLst>
                                </p:cTn>
                              </p:par>
                              <p:par>
                                <p:cTn id="22" presetID="10" presetClass="entr" presetSubtype="0" fill="hold" grpId="0" nodeType="withEffect">
                                  <p:stCondLst>
                                    <p:cond delay="5000"/>
                                  </p:stCondLst>
                                  <p:childTnLst>
                                    <p:set>
                                      <p:cBhvr>
                                        <p:cTn id="23" dur="1" fill="hold">
                                          <p:stCondLst>
                                            <p:cond delay="0"/>
                                          </p:stCondLst>
                                        </p:cTn>
                                        <p:tgtEl>
                                          <p:spTgt spid="22531">
                                            <p:txEl>
                                              <p:pRg st="6" end="6"/>
                                            </p:txEl>
                                          </p:spTgt>
                                        </p:tgtEl>
                                        <p:attrNameLst>
                                          <p:attrName>style.visibility</p:attrName>
                                        </p:attrNameLst>
                                      </p:cBhvr>
                                      <p:to>
                                        <p:strVal val="visible"/>
                                      </p:to>
                                    </p:set>
                                    <p:animEffect transition="in" filter="fade">
                                      <p:cBhvr>
                                        <p:cTn id="24" dur="2000"/>
                                        <p:tgtEl>
                                          <p:spTgt spid="2253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25"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2253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Differentiated Activities</a:t>
            </a:r>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21.wma">
            <a:hlinkClick r:id="" action="ppaction://media"/>
          </p:cNvPr>
          <p:cNvPicPr>
            <a:picLocks noRot="1" noChangeAspect="1"/>
          </p:cNvPicPr>
          <p:nvPr>
            <a:audioFile r:link="rId1"/>
          </p:nvPr>
        </p:nvPicPr>
        <p:blipFill>
          <a:blip r:embed="rId9"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300" fill="hold"/>
                                        <p:tgtEl>
                                          <p:spTgt spid="4"/>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30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Graphic spid="5"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What Should the Teacher be doing?</a:t>
            </a:r>
          </a:p>
        </p:txBody>
      </p:sp>
      <p:sp>
        <p:nvSpPr>
          <p:cNvPr id="24579" name="Content Placeholder 2"/>
          <p:cNvSpPr>
            <a:spLocks noGrp="1"/>
          </p:cNvSpPr>
          <p:nvPr>
            <p:ph sz="half" idx="1"/>
          </p:nvPr>
        </p:nvSpPr>
        <p:spPr>
          <a:xfrm>
            <a:off x="457200" y="2332038"/>
            <a:ext cx="4038600" cy="2697162"/>
          </a:xfrm>
        </p:spPr>
        <p:txBody>
          <a:bodyPr/>
          <a:lstStyle/>
          <a:p>
            <a:pPr eaLnBrk="1" hangingPunct="1">
              <a:buFont typeface="Wingdings" pitchFamily="2" charset="2"/>
              <a:buChar char="ü"/>
            </a:pPr>
            <a:r>
              <a:rPr lang="en-US" smtClean="0"/>
              <a:t>Assisting, guiding, and overseeing stations</a:t>
            </a:r>
          </a:p>
          <a:p>
            <a:pPr eaLnBrk="1" hangingPunct="1">
              <a:buFont typeface="Wingdings" pitchFamily="2" charset="2"/>
              <a:buChar char="ü"/>
            </a:pPr>
            <a:endParaRPr lang="en-US" smtClean="0"/>
          </a:p>
          <a:p>
            <a:pPr eaLnBrk="1" hangingPunct="1">
              <a:buFont typeface="Wingdings" pitchFamily="2" charset="2"/>
              <a:buChar char="ü"/>
            </a:pPr>
            <a:r>
              <a:rPr lang="en-US" smtClean="0"/>
              <a:t>Small groups</a:t>
            </a:r>
          </a:p>
        </p:txBody>
      </p:sp>
      <p:pic>
        <p:nvPicPr>
          <p:cNvPr id="24580" name="Picture 2" descr="C:\Users\Tiffany Gail\AppData\Local\Microsoft\Windows\Temporary Internet Files\Content.IE5\VECR1GEG\MP910216394[1].png"/>
          <p:cNvPicPr>
            <a:picLocks noGrp="1" noChangeAspect="1" noChangeArrowheads="1"/>
          </p:cNvPicPr>
          <p:nvPr>
            <p:ph sz="half" idx="2"/>
          </p:nvPr>
        </p:nvPicPr>
        <p:blipFill>
          <a:blip r:embed="rId4" cstate="print"/>
          <a:srcRect/>
          <a:stretch>
            <a:fillRect/>
          </a:stretch>
        </p:blipFill>
        <p:spPr>
          <a:xfrm>
            <a:off x="4648200" y="2103438"/>
            <a:ext cx="4038600" cy="3519487"/>
          </a:xfrm>
          <a:noFill/>
        </p:spPr>
      </p:pic>
      <p:pic>
        <p:nvPicPr>
          <p:cNvPr id="5" name="22.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300"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4000"/>
                                  </p:stCondLst>
                                  <p:childTnLst>
                                    <p:set>
                                      <p:cBhvr>
                                        <p:cTn id="11" dur="1" fill="hold">
                                          <p:stCondLst>
                                            <p:cond delay="0"/>
                                          </p:stCondLst>
                                        </p:cTn>
                                        <p:tgtEl>
                                          <p:spTgt spid="24579">
                                            <p:txEl>
                                              <p:pRg st="0" end="0"/>
                                            </p:txEl>
                                          </p:spTgt>
                                        </p:tgtEl>
                                        <p:attrNameLst>
                                          <p:attrName>style.visibility</p:attrName>
                                        </p:attrNameLst>
                                      </p:cBhvr>
                                      <p:to>
                                        <p:strVal val="visible"/>
                                      </p:to>
                                    </p:set>
                                    <p:animEffect transition="in" filter="fade">
                                      <p:cBhvr>
                                        <p:cTn id="12" dur="2000"/>
                                        <p:tgtEl>
                                          <p:spTgt spid="24579">
                                            <p:txEl>
                                              <p:pRg st="0" end="0"/>
                                            </p:txEl>
                                          </p:spTgt>
                                        </p:tgtEl>
                                      </p:cBhvr>
                                    </p:animEffect>
                                  </p:childTnLst>
                                </p:cTn>
                              </p:par>
                              <p:par>
                                <p:cTn id="13" presetID="10" presetClass="entr" presetSubtype="0" fill="hold" grpId="0" nodeType="withEffect">
                                  <p:stCondLst>
                                    <p:cond delay="4000"/>
                                  </p:stCondLst>
                                  <p:childTnLst>
                                    <p:set>
                                      <p:cBhvr>
                                        <p:cTn id="14" dur="1" fill="hold">
                                          <p:stCondLst>
                                            <p:cond delay="0"/>
                                          </p:stCondLst>
                                        </p:cTn>
                                        <p:tgtEl>
                                          <p:spTgt spid="24579">
                                            <p:txEl>
                                              <p:pRg st="2" end="2"/>
                                            </p:txEl>
                                          </p:spTgt>
                                        </p:tgtEl>
                                        <p:attrNameLst>
                                          <p:attrName>style.visibility</p:attrName>
                                        </p:attrNameLst>
                                      </p:cBhvr>
                                      <p:to>
                                        <p:strVal val="visible"/>
                                      </p:to>
                                    </p:set>
                                    <p:animEffect transition="in" filter="fade">
                                      <p:cBhvr>
                                        <p:cTn id="15" dur="2000"/>
                                        <p:tgtEl>
                                          <p:spTgt spid="24579">
                                            <p:txEl>
                                              <p:pRg st="2" end="2"/>
                                            </p:txEl>
                                          </p:spTgt>
                                        </p:tgtEl>
                                      </p:cBhvr>
                                    </p:animEffect>
                                  </p:childTnLst>
                                </p:cTn>
                              </p:par>
                              <p:par>
                                <p:cTn id="16" presetID="10" presetClass="entr" presetSubtype="0" fill="hold" nodeType="withEffect">
                                  <p:stCondLst>
                                    <p:cond delay="4000"/>
                                  </p:stCondLst>
                                  <p:childTnLst>
                                    <p:set>
                                      <p:cBhvr>
                                        <p:cTn id="17" dur="1" fill="hold">
                                          <p:stCondLst>
                                            <p:cond delay="0"/>
                                          </p:stCondLst>
                                        </p:cTn>
                                        <p:tgtEl>
                                          <p:spTgt spid="24580"/>
                                        </p:tgtEl>
                                        <p:attrNameLst>
                                          <p:attrName>style.visibility</p:attrName>
                                        </p:attrNameLst>
                                      </p:cBhvr>
                                      <p:to>
                                        <p:strVal val="visible"/>
                                      </p:to>
                                    </p:set>
                                    <p:animEffect transition="in" filter="fade">
                                      <p:cBhvr>
                                        <p:cTn id="18" dur="2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9"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2457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Why should I teach in Small Groups?</a:t>
            </a:r>
          </a:p>
        </p:txBody>
      </p:sp>
      <p:sp>
        <p:nvSpPr>
          <p:cNvPr id="25603" name="Content Placeholder 4"/>
          <p:cNvSpPr>
            <a:spLocks noGrp="1"/>
          </p:cNvSpPr>
          <p:nvPr>
            <p:ph idx="1"/>
          </p:nvPr>
        </p:nvSpPr>
        <p:spPr>
          <a:xfrm>
            <a:off x="457200" y="2667000"/>
            <a:ext cx="8229600" cy="3459163"/>
          </a:xfrm>
        </p:spPr>
        <p:txBody>
          <a:bodyPr/>
          <a:lstStyle/>
          <a:p>
            <a:pPr algn="ctr" eaLnBrk="1" hangingPunct="1">
              <a:buFont typeface="Arial" charset="0"/>
              <a:buNone/>
            </a:pPr>
            <a:r>
              <a:rPr lang="en-US" smtClean="0">
                <a:latin typeface="Comic Sans MS" pitchFamily="66" charset="0"/>
              </a:rPr>
              <a:t>Please </a:t>
            </a:r>
            <a:r>
              <a:rPr lang="en-US" smtClean="0">
                <a:latin typeface="Comic Sans MS" pitchFamily="66" charset="0"/>
                <a:hlinkClick r:id="rId4"/>
              </a:rPr>
              <a:t>click</a:t>
            </a:r>
            <a:r>
              <a:rPr lang="en-US" smtClean="0">
                <a:latin typeface="Comic Sans MS" pitchFamily="66" charset="0"/>
              </a:rPr>
              <a:t> to see what Debbie Diller says about small groups.  </a:t>
            </a:r>
          </a:p>
        </p:txBody>
      </p:sp>
      <p:pic>
        <p:nvPicPr>
          <p:cNvPr id="4" name="23.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30" fill="hold"/>
                                        <p:tgtEl>
                                          <p:spTgt spid="4"/>
                                        </p:tgtEl>
                                      </p:cBhvr>
                                    </p:cmd>
                                  </p:childTnLst>
                                </p:cTn>
                              </p:par>
                              <p:par>
                                <p:cTn id="7" presetID="10" presetClass="entr" presetSubtype="0" fill="hold" grpId="0" nodeType="withEffect">
                                  <p:stCondLst>
                                    <p:cond delay="0"/>
                                  </p:stCondLst>
                                  <p:childTnLst>
                                    <p:set>
                                      <p:cBhvr>
                                        <p:cTn id="8" dur="1" fill="hold">
                                          <p:stCondLst>
                                            <p:cond delay="0"/>
                                          </p:stCondLst>
                                        </p:cTn>
                                        <p:tgtEl>
                                          <p:spTgt spid="25603">
                                            <p:txEl>
                                              <p:pRg st="0" end="0"/>
                                            </p:txEl>
                                          </p:spTgt>
                                        </p:tgtEl>
                                        <p:attrNameLst>
                                          <p:attrName>style.visibility</p:attrName>
                                        </p:attrNameLst>
                                      </p:cBhvr>
                                      <p:to>
                                        <p:strVal val="visible"/>
                                      </p:to>
                                    </p:set>
                                    <p:animEffect transition="in" filter="fade">
                                      <p:cBhvr>
                                        <p:cTn id="9" dur="2000"/>
                                        <p:tgtEl>
                                          <p:spTgt spid="25603">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P spid="2560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Managing Small Groups</a:t>
            </a:r>
          </a:p>
        </p:txBody>
      </p:sp>
      <p:sp>
        <p:nvSpPr>
          <p:cNvPr id="4" name="Content Placeholder 3"/>
          <p:cNvSpPr>
            <a:spLocks noGrp="1"/>
          </p:cNvSpPr>
          <p:nvPr>
            <p:ph sz="half" idx="2"/>
          </p:nvPr>
        </p:nvSpPr>
        <p:spPr/>
        <p:txBody>
          <a:bodyPr rtlCol="0">
            <a:normAutofit fontScale="92500" lnSpcReduction="20000"/>
          </a:bodyPr>
          <a:lstStyle/>
          <a:p>
            <a:pPr eaLnBrk="1" fontAlgn="auto" hangingPunct="1">
              <a:spcAft>
                <a:spcPts val="0"/>
              </a:spcAft>
              <a:buFont typeface="Arial" pitchFamily="34" charset="0"/>
              <a:buChar char="•"/>
              <a:defRPr/>
            </a:pPr>
            <a:r>
              <a:rPr lang="en-US" dirty="0" smtClean="0"/>
              <a:t>size of each group</a:t>
            </a:r>
          </a:p>
          <a:p>
            <a:pPr eaLnBrk="1" fontAlgn="auto" hangingPunct="1">
              <a:spcAft>
                <a:spcPts val="0"/>
              </a:spcAft>
              <a:buFont typeface="Arial" pitchFamily="34" charset="0"/>
              <a:buChar char="•"/>
              <a:defRPr/>
            </a:pPr>
            <a:r>
              <a:rPr lang="en-US" dirty="0" smtClean="0"/>
              <a:t>number of days per week each group attends</a:t>
            </a:r>
          </a:p>
          <a:p>
            <a:pPr eaLnBrk="1" fontAlgn="auto" hangingPunct="1">
              <a:spcAft>
                <a:spcPts val="0"/>
              </a:spcAft>
              <a:buFont typeface="Arial" pitchFamily="34" charset="0"/>
              <a:buChar char="•"/>
              <a:defRPr/>
            </a:pPr>
            <a:r>
              <a:rPr lang="en-US" dirty="0" smtClean="0"/>
              <a:t>number of minutes per day </a:t>
            </a:r>
          </a:p>
          <a:p>
            <a:pPr eaLnBrk="1" fontAlgn="auto" hangingPunct="1">
              <a:spcAft>
                <a:spcPts val="0"/>
              </a:spcAft>
              <a:buFont typeface="Arial" pitchFamily="34" charset="0"/>
              <a:buChar char="•"/>
              <a:defRPr/>
            </a:pPr>
            <a:r>
              <a:rPr lang="en-US" dirty="0" smtClean="0"/>
              <a:t>type of lesson structure for each group</a:t>
            </a:r>
            <a:endParaRPr lang="en-US" i="1" dirty="0" smtClean="0"/>
          </a:p>
          <a:p>
            <a:pPr eaLnBrk="1" fontAlgn="auto" hangingPunct="1">
              <a:spcAft>
                <a:spcPts val="0"/>
              </a:spcAft>
              <a:buFont typeface="Arial" pitchFamily="34" charset="0"/>
              <a:buChar char="•"/>
              <a:defRPr/>
            </a:pPr>
            <a:r>
              <a:rPr lang="en-US" dirty="0" smtClean="0"/>
              <a:t>content and level of the lesson </a:t>
            </a:r>
          </a:p>
          <a:p>
            <a:pPr eaLnBrk="1" fontAlgn="auto" hangingPunct="1">
              <a:spcAft>
                <a:spcPts val="0"/>
              </a:spcAft>
              <a:buFont typeface="Arial" pitchFamily="34" charset="0"/>
              <a:buNone/>
              <a:defRPr/>
            </a:pPr>
            <a:endParaRPr lang="en-US" dirty="0" smtClean="0"/>
          </a:p>
          <a:p>
            <a:pPr algn="r" eaLnBrk="1" fontAlgn="auto" hangingPunct="1">
              <a:spcAft>
                <a:spcPts val="0"/>
              </a:spcAft>
              <a:buFont typeface="Arial" pitchFamily="34" charset="0"/>
              <a:buNone/>
              <a:defRPr/>
            </a:pPr>
            <a:r>
              <a:rPr lang="en-US" sz="1900" dirty="0" smtClean="0"/>
              <a:t>(</a:t>
            </a:r>
            <a:r>
              <a:rPr lang="en-US" sz="1900" dirty="0" err="1" smtClean="0"/>
              <a:t>Kosanovich</a:t>
            </a:r>
            <a:r>
              <a:rPr lang="en-US" sz="1900" dirty="0" smtClean="0"/>
              <a:t>, </a:t>
            </a:r>
            <a:r>
              <a:rPr lang="en-US" sz="1900" dirty="0" err="1" smtClean="0"/>
              <a:t>Ladinsky</a:t>
            </a:r>
            <a:r>
              <a:rPr lang="en-US" sz="1900" dirty="0" smtClean="0"/>
              <a:t>, Nelson, &amp; </a:t>
            </a:r>
            <a:r>
              <a:rPr lang="en-US" sz="1900" dirty="0" err="1" smtClean="0"/>
              <a:t>Torgesen</a:t>
            </a:r>
            <a:r>
              <a:rPr lang="en-US" sz="1900" dirty="0" smtClean="0"/>
              <a:t>, </a:t>
            </a:r>
            <a:r>
              <a:rPr lang="en-US" sz="1900" dirty="0" err="1" smtClean="0"/>
              <a:t>n.d</a:t>
            </a:r>
            <a:r>
              <a:rPr lang="en-US" sz="1900" dirty="0" smtClean="0"/>
              <a:t>.)</a:t>
            </a:r>
          </a:p>
          <a:p>
            <a:pPr algn="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Char char="•"/>
              <a:defRPr/>
            </a:pPr>
            <a:endParaRPr lang="en-US" dirty="0" smtClean="0"/>
          </a:p>
        </p:txBody>
      </p:sp>
      <p:pic>
        <p:nvPicPr>
          <p:cNvPr id="26628" name="Picture 2" descr="C:\Users\Tiffany Gail\AppData\Local\Microsoft\Windows\Temporary Internet Files\Content.IE5\VECR1GEG\MC900439612[1].png"/>
          <p:cNvPicPr>
            <a:picLocks noGrp="1" noChangeAspect="1" noChangeArrowheads="1"/>
          </p:cNvPicPr>
          <p:nvPr>
            <p:ph sz="half" idx="1"/>
          </p:nvPr>
        </p:nvPicPr>
        <p:blipFill>
          <a:blip r:embed="rId4" cstate="print"/>
          <a:srcRect/>
          <a:stretch>
            <a:fillRect/>
          </a:stretch>
        </p:blipFill>
        <p:spPr>
          <a:xfrm>
            <a:off x="457200" y="2427288"/>
            <a:ext cx="4038600" cy="2871787"/>
          </a:xfrm>
          <a:noFill/>
        </p:spPr>
      </p:pic>
      <p:pic>
        <p:nvPicPr>
          <p:cNvPr id="5" name="24.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055"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nodeType="withEffect">
                                  <p:stCondLst>
                                    <p:cond delay="5000"/>
                                  </p:stCondLst>
                                  <p:childTnLst>
                                    <p:set>
                                      <p:cBhvr>
                                        <p:cTn id="11" dur="1" fill="hold">
                                          <p:stCondLst>
                                            <p:cond delay="0"/>
                                          </p:stCondLst>
                                        </p:cTn>
                                        <p:tgtEl>
                                          <p:spTgt spid="26628"/>
                                        </p:tgtEl>
                                        <p:attrNameLst>
                                          <p:attrName>style.visibility</p:attrName>
                                        </p:attrNameLst>
                                      </p:cBhvr>
                                      <p:to>
                                        <p:strVal val="visible"/>
                                      </p:to>
                                    </p:set>
                                    <p:animEffect transition="in" filter="fade">
                                      <p:cBhvr>
                                        <p:cTn id="12" dur="2000"/>
                                        <p:tgtEl>
                                          <p:spTgt spid="26628"/>
                                        </p:tgtEl>
                                      </p:cBhvr>
                                    </p:animEffect>
                                  </p:childTnLst>
                                </p:cTn>
                              </p:par>
                              <p:par>
                                <p:cTn id="13" presetID="10" presetClass="entr" presetSubtype="0" fill="hold" grpId="0" nodeType="withEffect">
                                  <p:stCondLst>
                                    <p:cond delay="50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2000"/>
                                        <p:tgtEl>
                                          <p:spTgt spid="4">
                                            <p:txEl>
                                              <p:pRg st="0" end="0"/>
                                            </p:txEl>
                                          </p:spTgt>
                                        </p:tgtEl>
                                      </p:cBhvr>
                                    </p:animEffect>
                                  </p:childTnLst>
                                </p:cTn>
                              </p:par>
                              <p:par>
                                <p:cTn id="16" presetID="10" presetClass="entr" presetSubtype="0" fill="hold" grpId="0" nodeType="withEffect">
                                  <p:stCondLst>
                                    <p:cond delay="5000"/>
                                  </p:stCondLst>
                                  <p:childTnLst>
                                    <p:set>
                                      <p:cBhvr>
                                        <p:cTn id="17" dur="1" fill="hold">
                                          <p:stCondLst>
                                            <p:cond delay="0"/>
                                          </p:stCondLst>
                                        </p:cTn>
                                        <p:tgtEl>
                                          <p:spTgt spid="4">
                                            <p:txEl>
                                              <p:pRg st="1" end="1"/>
                                            </p:txEl>
                                          </p:spTgt>
                                        </p:tgtEl>
                                        <p:attrNameLst>
                                          <p:attrName>style.visibility</p:attrName>
                                        </p:attrNameLst>
                                      </p:cBhvr>
                                      <p:to>
                                        <p:strVal val="visible"/>
                                      </p:to>
                                    </p:set>
                                    <p:animEffect transition="in" filter="fade">
                                      <p:cBhvr>
                                        <p:cTn id="18" dur="2000"/>
                                        <p:tgtEl>
                                          <p:spTgt spid="4">
                                            <p:txEl>
                                              <p:pRg st="1" end="1"/>
                                            </p:txEl>
                                          </p:spTgt>
                                        </p:tgtEl>
                                      </p:cBhvr>
                                    </p:animEffect>
                                  </p:childTnLst>
                                </p:cTn>
                              </p:par>
                              <p:par>
                                <p:cTn id="19" presetID="10" presetClass="entr" presetSubtype="0" fill="hold" grpId="0" nodeType="withEffect">
                                  <p:stCondLst>
                                    <p:cond delay="500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2000"/>
                                        <p:tgtEl>
                                          <p:spTgt spid="4">
                                            <p:txEl>
                                              <p:pRg st="2" end="2"/>
                                            </p:txEl>
                                          </p:spTgt>
                                        </p:tgtEl>
                                      </p:cBhvr>
                                    </p:animEffect>
                                  </p:childTnLst>
                                </p:cTn>
                              </p:par>
                              <p:par>
                                <p:cTn id="22" presetID="10" presetClass="entr" presetSubtype="0" fill="hold" grpId="0" nodeType="withEffect">
                                  <p:stCondLst>
                                    <p:cond delay="500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fade">
                                      <p:cBhvr>
                                        <p:cTn id="24" dur="2000"/>
                                        <p:tgtEl>
                                          <p:spTgt spid="4">
                                            <p:txEl>
                                              <p:pRg st="3" end="3"/>
                                            </p:txEl>
                                          </p:spTgt>
                                        </p:tgtEl>
                                      </p:cBhvr>
                                    </p:animEffect>
                                  </p:childTnLst>
                                </p:cTn>
                              </p:par>
                              <p:par>
                                <p:cTn id="25" presetID="10" presetClass="entr" presetSubtype="0" fill="hold" grpId="0" nodeType="withEffect">
                                  <p:stCondLst>
                                    <p:cond delay="500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par>
                                <p:cTn id="28" presetID="10" presetClass="entr" presetSubtype="0" fill="hold" grpId="0" nodeType="withEffect">
                                  <p:stCondLst>
                                    <p:cond delay="500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fade">
                                      <p:cBhvr>
                                        <p:cTn id="30" dur="20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Organizing Small Groups</a:t>
            </a:r>
          </a:p>
        </p:txBody>
      </p:sp>
      <p:graphicFrame>
        <p:nvGraphicFramePr>
          <p:cNvPr id="6" name="Table 5"/>
          <p:cNvGraphicFramePr>
            <a:graphicFrameLocks noGrp="1"/>
          </p:cNvGraphicFramePr>
          <p:nvPr/>
        </p:nvGraphicFramePr>
        <p:xfrm>
          <a:off x="533400" y="1600200"/>
          <a:ext cx="8153400" cy="4741402"/>
        </p:xfrm>
        <a:graphic>
          <a:graphicData uri="http://schemas.openxmlformats.org/drawingml/2006/table">
            <a:tbl>
              <a:tblPr firstRow="1" bandRow="1">
                <a:tableStyleId>{5C22544A-7EE6-4342-B048-85BDC9FD1C3A}</a:tableStyleId>
              </a:tblPr>
              <a:tblGrid>
                <a:gridCol w="1358900"/>
                <a:gridCol w="1358900"/>
                <a:gridCol w="1358900"/>
                <a:gridCol w="1358900"/>
                <a:gridCol w="1358900"/>
                <a:gridCol w="1358900"/>
              </a:tblGrid>
              <a:tr h="891316">
                <a:tc>
                  <a:txBody>
                    <a:bodyPr/>
                    <a:lstStyle/>
                    <a:p>
                      <a:endParaRPr lang="en-US" dirty="0"/>
                    </a:p>
                  </a:txBody>
                  <a:tcPr/>
                </a:tc>
                <a:tc>
                  <a:txBody>
                    <a:bodyPr/>
                    <a:lstStyle/>
                    <a:p>
                      <a:pPr algn="ctr"/>
                      <a:r>
                        <a:rPr lang="en-US" dirty="0" smtClean="0"/>
                        <a:t>Monday</a:t>
                      </a:r>
                      <a:endParaRPr lang="en-US" dirty="0"/>
                    </a:p>
                  </a:txBody>
                  <a:tcPr/>
                </a:tc>
                <a:tc>
                  <a:txBody>
                    <a:bodyPr/>
                    <a:lstStyle/>
                    <a:p>
                      <a:pPr algn="ctr"/>
                      <a:r>
                        <a:rPr lang="en-US" dirty="0" smtClean="0"/>
                        <a:t>Tuesday</a:t>
                      </a:r>
                      <a:endParaRPr lang="en-US" dirty="0"/>
                    </a:p>
                  </a:txBody>
                  <a:tcPr/>
                </a:tc>
                <a:tc>
                  <a:txBody>
                    <a:bodyPr/>
                    <a:lstStyle/>
                    <a:p>
                      <a:pPr algn="ctr"/>
                      <a:r>
                        <a:rPr lang="en-US" dirty="0" smtClean="0"/>
                        <a:t>Wednesday</a:t>
                      </a:r>
                      <a:endParaRPr lang="en-US" dirty="0"/>
                    </a:p>
                  </a:txBody>
                  <a:tcPr/>
                </a:tc>
                <a:tc>
                  <a:txBody>
                    <a:bodyPr/>
                    <a:lstStyle/>
                    <a:p>
                      <a:pPr algn="ctr"/>
                      <a:r>
                        <a:rPr lang="en-US" dirty="0" smtClean="0"/>
                        <a:t>Thursday</a:t>
                      </a:r>
                      <a:endParaRPr lang="en-US" dirty="0"/>
                    </a:p>
                  </a:txBody>
                  <a:tcPr/>
                </a:tc>
                <a:tc>
                  <a:txBody>
                    <a:bodyPr/>
                    <a:lstStyle/>
                    <a:p>
                      <a:pPr algn="ctr"/>
                      <a:r>
                        <a:rPr lang="en-US" dirty="0" smtClean="0"/>
                        <a:t>Friday</a:t>
                      </a:r>
                      <a:endParaRPr lang="en-US" dirty="0"/>
                    </a:p>
                  </a:txBody>
                  <a:tcPr/>
                </a:tc>
              </a:tr>
              <a:tr h="516398">
                <a:tc>
                  <a:txBody>
                    <a:bodyPr/>
                    <a:lstStyle/>
                    <a:p>
                      <a:r>
                        <a:rPr lang="en-US" dirty="0" smtClean="0"/>
                        <a:t>Group</a:t>
                      </a:r>
                      <a:endParaRPr lang="en-US" dirty="0"/>
                    </a:p>
                  </a:txBody>
                  <a:tcPr/>
                </a:tc>
                <a:tc>
                  <a:txBody>
                    <a:bodyPr/>
                    <a:lstStyle/>
                    <a:p>
                      <a:r>
                        <a:rPr lang="en-US" dirty="0" smtClean="0"/>
                        <a:t>Stars,</a:t>
                      </a:r>
                      <a:r>
                        <a:rPr lang="en-US" baseline="0" dirty="0" smtClean="0"/>
                        <a:t> Circles</a:t>
                      </a:r>
                      <a:endParaRPr lang="en-US" dirty="0"/>
                    </a:p>
                  </a:txBody>
                  <a:tcPr/>
                </a:tc>
                <a:tc>
                  <a:txBody>
                    <a:bodyPr/>
                    <a:lstStyle/>
                    <a:p>
                      <a:r>
                        <a:rPr lang="en-US" dirty="0" smtClean="0"/>
                        <a:t>Diamonds</a:t>
                      </a:r>
                      <a:endParaRPr lang="en-US" dirty="0"/>
                    </a:p>
                  </a:txBody>
                  <a:tcPr/>
                </a:tc>
                <a:tc>
                  <a:txBody>
                    <a:bodyPr/>
                    <a:lstStyle/>
                    <a:p>
                      <a:r>
                        <a:rPr lang="en-US" dirty="0" smtClean="0"/>
                        <a:t>Stars</a:t>
                      </a:r>
                      <a:endParaRPr lang="en-US" dirty="0"/>
                    </a:p>
                  </a:txBody>
                  <a:tcPr/>
                </a:tc>
                <a:tc>
                  <a:txBody>
                    <a:bodyPr/>
                    <a:lstStyle/>
                    <a:p>
                      <a:r>
                        <a:rPr lang="en-US" dirty="0" smtClean="0"/>
                        <a:t>Diamonds</a:t>
                      </a:r>
                      <a:endParaRPr lang="en-US" dirty="0"/>
                    </a:p>
                  </a:txBody>
                  <a:tcPr/>
                </a:tc>
                <a:tc>
                  <a:txBody>
                    <a:bodyPr/>
                    <a:lstStyle/>
                    <a:p>
                      <a:r>
                        <a:rPr lang="en-US" dirty="0" smtClean="0"/>
                        <a:t>Circles</a:t>
                      </a:r>
                      <a:endParaRPr lang="en-US" dirty="0"/>
                    </a:p>
                  </a:txBody>
                  <a:tcPr/>
                </a:tc>
              </a:tr>
              <a:tr h="516398">
                <a:tc>
                  <a:txBody>
                    <a:bodyPr/>
                    <a:lstStyle/>
                    <a:p>
                      <a:r>
                        <a:rPr lang="en-US" dirty="0" smtClean="0"/>
                        <a:t>Activity</a:t>
                      </a:r>
                      <a:endParaRPr lang="en-US" dirty="0"/>
                    </a:p>
                  </a:txBody>
                  <a:tcPr/>
                </a:tc>
                <a:tc>
                  <a:txBody>
                    <a:bodyPr/>
                    <a:lstStyle/>
                    <a:p>
                      <a:pPr>
                        <a:buFont typeface="Arial" charset="0"/>
                        <a:buNone/>
                      </a:pPr>
                      <a:r>
                        <a:rPr lang="en-US" dirty="0" smtClean="0"/>
                        <a:t>Leveled</a:t>
                      </a:r>
                      <a:r>
                        <a:rPr lang="en-US" baseline="0" dirty="0" smtClean="0"/>
                        <a:t> readers</a:t>
                      </a:r>
                      <a:endParaRPr lang="en-US" dirty="0"/>
                    </a:p>
                  </a:txBody>
                  <a:tcPr/>
                </a:tc>
                <a:tc>
                  <a:txBody>
                    <a:bodyPr/>
                    <a:lstStyle/>
                    <a:p>
                      <a:r>
                        <a:rPr lang="en-US" dirty="0" smtClean="0"/>
                        <a:t>Leveled</a:t>
                      </a:r>
                      <a:r>
                        <a:rPr lang="en-US" baseline="0" dirty="0" smtClean="0"/>
                        <a:t> readers</a:t>
                      </a:r>
                      <a:endParaRPr lang="en-US" dirty="0"/>
                    </a:p>
                  </a:txBody>
                  <a:tcPr/>
                </a:tc>
                <a:tc>
                  <a:txBody>
                    <a:bodyPr/>
                    <a:lstStyle/>
                    <a:p>
                      <a:r>
                        <a:rPr lang="en-US" dirty="0" smtClean="0"/>
                        <a:t>Syllable</a:t>
                      </a:r>
                      <a:r>
                        <a:rPr lang="en-US" baseline="0" dirty="0" smtClean="0"/>
                        <a:t> </a:t>
                      </a:r>
                      <a:r>
                        <a:rPr lang="en-US" baseline="0" dirty="0" smtClean="0"/>
                        <a:t>patterns</a:t>
                      </a:r>
                      <a:endParaRPr lang="en-US" dirty="0"/>
                    </a:p>
                  </a:txBody>
                  <a:tcPr/>
                </a:tc>
                <a:tc>
                  <a:txBody>
                    <a:bodyPr/>
                    <a:lstStyle/>
                    <a:p>
                      <a:r>
                        <a:rPr lang="en-US" dirty="0" smtClean="0"/>
                        <a:t>High</a:t>
                      </a:r>
                      <a:r>
                        <a:rPr lang="en-US" baseline="0" dirty="0" smtClean="0"/>
                        <a:t> frequency words</a:t>
                      </a:r>
                      <a:endParaRPr lang="en-US" dirty="0"/>
                    </a:p>
                  </a:txBody>
                  <a:tcPr/>
                </a:tc>
                <a:tc>
                  <a:txBody>
                    <a:bodyPr/>
                    <a:lstStyle/>
                    <a:p>
                      <a:r>
                        <a:rPr lang="en-US" dirty="0" smtClean="0"/>
                        <a:t>Mystery</a:t>
                      </a:r>
                      <a:r>
                        <a:rPr lang="en-US" baseline="0" dirty="0" smtClean="0"/>
                        <a:t> word</a:t>
                      </a:r>
                      <a:endParaRPr lang="en-US" dirty="0"/>
                    </a:p>
                  </a:txBody>
                  <a:tcPr/>
                </a:tc>
              </a:tr>
              <a:tr h="2419288">
                <a:tc>
                  <a:txBody>
                    <a:bodyPr/>
                    <a:lstStyle/>
                    <a:p>
                      <a:r>
                        <a:rPr lang="en-US" dirty="0" smtClean="0"/>
                        <a:t>Notes</a:t>
                      </a:r>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pic>
        <p:nvPicPr>
          <p:cNvPr id="4" name="25.wma">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309" fill="hold"/>
                                        <p:tgtEl>
                                          <p:spTgt spid="4"/>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nodeType="withEffect">
                                  <p:stCondLst>
                                    <p:cond delay="5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3382963"/>
          </a:xfrm>
        </p:spPr>
        <p:txBody>
          <a:bodyPr rtlCol="0">
            <a:normAutofit fontScale="90000"/>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With your group, come up with an example of a table of how you implement small groups.  Come up with groups and activities.  </a:t>
            </a:r>
          </a:p>
        </p:txBody>
      </p:sp>
      <p:pic>
        <p:nvPicPr>
          <p:cNvPr id="3" name="26.wma">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40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Watch!</a:t>
            </a:r>
          </a:p>
        </p:txBody>
      </p:sp>
      <p:sp>
        <p:nvSpPr>
          <p:cNvPr id="29699" name="Content Placeholder 2"/>
          <p:cNvSpPr>
            <a:spLocks noGrp="1"/>
          </p:cNvSpPr>
          <p:nvPr>
            <p:ph idx="1"/>
          </p:nvPr>
        </p:nvSpPr>
        <p:spPr/>
        <p:txBody>
          <a:bodyPr/>
          <a:lstStyle/>
          <a:p>
            <a:pPr algn="ctr" eaLnBrk="1" hangingPunct="1">
              <a:buFont typeface="Arial" charset="0"/>
              <a:buNone/>
            </a:pPr>
            <a:r>
              <a:rPr lang="en-US" smtClean="0"/>
              <a:t>Spotlight on Small Groups</a:t>
            </a:r>
          </a:p>
          <a:p>
            <a:pPr algn="ctr" eaLnBrk="1" hangingPunct="1">
              <a:buFont typeface="Arial" charset="0"/>
              <a:buNone/>
            </a:pPr>
            <a:endParaRPr lang="en-US" smtClean="0"/>
          </a:p>
          <a:p>
            <a:pPr algn="ctr" eaLnBrk="1" hangingPunct="1">
              <a:buFont typeface="Arial" charset="0"/>
              <a:buNone/>
            </a:pPr>
            <a:r>
              <a:rPr lang="en-US" smtClean="0">
                <a:hlinkClick r:id="rId3"/>
              </a:rPr>
              <a:t>Part 1</a:t>
            </a:r>
            <a:endParaRPr lang="en-US" smtClean="0"/>
          </a:p>
          <a:p>
            <a:pPr algn="ctr" eaLnBrk="1" hangingPunct="1">
              <a:buFont typeface="Arial" charset="0"/>
              <a:buNone/>
            </a:pPr>
            <a:endParaRPr lang="en-US" smtClean="0"/>
          </a:p>
          <a:p>
            <a:pPr algn="ctr" eaLnBrk="1" hangingPunct="1">
              <a:buFont typeface="Arial" charset="0"/>
              <a:buNone/>
            </a:pPr>
            <a:r>
              <a:rPr lang="en-US" smtClean="0">
                <a:hlinkClick r:id="rId4"/>
              </a:rPr>
              <a:t>Part 2</a:t>
            </a:r>
            <a:endParaRPr 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Putting it All Together</a:t>
            </a:r>
          </a:p>
        </p:txBody>
      </p:sp>
      <p:graphicFrame>
        <p:nvGraphicFramePr>
          <p:cNvPr id="4" name="Diagram 3"/>
          <p:cNvGraphicFramePr/>
          <p:nvPr/>
        </p:nvGraphicFramePr>
        <p:xfrm>
          <a:off x="1066800" y="685800"/>
          <a:ext cx="6781800" cy="5410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Content Placeholder 5"/>
          <p:cNvGraphicFramePr>
            <a:graphicFrameLocks/>
          </p:cNvGraphicFramePr>
          <p:nvPr/>
        </p:nvGraphicFramePr>
        <p:xfrm>
          <a:off x="-533400" y="2209800"/>
          <a:ext cx="6934200" cy="437356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7" name="27.wma">
            <a:hlinkClick r:id="" action="ppaction://media"/>
          </p:cNvPr>
          <p:cNvPicPr>
            <a:picLocks noGrp="1" noRot="1" noChangeAspect="1"/>
          </p:cNvPicPr>
          <p:nvPr>
            <p:ph idx="1"/>
            <a:audioFile r:link="rId1"/>
          </p:nvPr>
        </p:nvPicPr>
        <p:blipFill>
          <a:blip r:embed="rId14" cstate="print"/>
          <a:stretch>
            <a:fillRect/>
          </a:stretch>
        </p:blipFill>
        <p:spPr>
          <a:xfrm>
            <a:off x="4419600" y="3711575"/>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805" fill="hold"/>
                                        <p:tgtEl>
                                          <p:spTgt spid="7"/>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50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par>
                                <p:cTn id="13" presetID="10" presetClass="entr" presetSubtype="0" fill="hold" grpId="0" nodeType="withEffect">
                                  <p:stCondLst>
                                    <p:cond delay="50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6"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2" grpId="0"/>
      <p:bldGraphic spid="4" grpId="0">
        <p:bldAsOne/>
      </p:bldGraphic>
      <p:bldGraphic spid="6"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rtlCol="0">
            <a:normAutofit fontScale="90000"/>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Gradual Release of Responsibility</a:t>
            </a:r>
          </a:p>
        </p:txBody>
      </p:sp>
      <p:sp>
        <p:nvSpPr>
          <p:cNvPr id="11" name="TextBox 10"/>
          <p:cNvSpPr txBox="1">
            <a:spLocks noChangeArrowheads="1"/>
          </p:cNvSpPr>
          <p:nvPr/>
        </p:nvSpPr>
        <p:spPr bwMode="auto">
          <a:xfrm>
            <a:off x="685800" y="2209800"/>
            <a:ext cx="7772400" cy="2678113"/>
          </a:xfrm>
          <a:prstGeom prst="rect">
            <a:avLst/>
          </a:prstGeom>
          <a:noFill/>
          <a:ln w="53975" cmpd="thickThin">
            <a:solidFill>
              <a:schemeClr val="tx1"/>
            </a:solidFill>
            <a:miter lim="800000"/>
            <a:headEnd/>
            <a:tailEnd/>
          </a:ln>
        </p:spPr>
        <p:txBody>
          <a:bodyPr>
            <a:spAutoFit/>
          </a:bodyPr>
          <a:lstStyle/>
          <a:p>
            <a:endParaRPr lang="en-US">
              <a:latin typeface="Calibri" pitchFamily="34" charset="0"/>
            </a:endParaRPr>
          </a:p>
          <a:p>
            <a:endParaRPr lang="en-US">
              <a:latin typeface="Calibri" pitchFamily="34" charset="0"/>
            </a:endParaRPr>
          </a:p>
          <a:p>
            <a:r>
              <a:rPr lang="en-US" sz="2800" b="1">
                <a:latin typeface="Comic Sans MS" pitchFamily="66" charset="0"/>
              </a:rPr>
              <a:t>Teacher</a:t>
            </a:r>
            <a:r>
              <a:rPr lang="en-US" sz="2800">
                <a:latin typeface="Comic Sans MS" pitchFamily="66" charset="0"/>
              </a:rPr>
              <a:t>					      </a:t>
            </a:r>
            <a:r>
              <a:rPr lang="en-US" sz="2800" b="1">
                <a:latin typeface="Comic Sans MS" pitchFamily="66" charset="0"/>
              </a:rPr>
              <a:t>Student</a:t>
            </a:r>
          </a:p>
          <a:p>
            <a:endParaRPr lang="en-US" sz="2800">
              <a:latin typeface="Comic Sans MS" pitchFamily="66" charset="0"/>
            </a:endParaRPr>
          </a:p>
          <a:p>
            <a:r>
              <a:rPr lang="en-US" sz="2000">
                <a:latin typeface="Comic Sans MS" pitchFamily="66" charset="0"/>
              </a:rPr>
              <a:t>        More 					          	Less </a:t>
            </a:r>
          </a:p>
          <a:p>
            <a:r>
              <a:rPr lang="en-US" sz="2000">
                <a:latin typeface="Comic Sans MS" pitchFamily="66" charset="0"/>
              </a:rPr>
              <a:t>Teacher Control			              Teacher Control</a:t>
            </a:r>
          </a:p>
          <a:p>
            <a:endParaRPr lang="en-US">
              <a:latin typeface="Calibri" pitchFamily="34" charset="0"/>
            </a:endParaRPr>
          </a:p>
          <a:p>
            <a:endParaRPr lang="en-US">
              <a:latin typeface="Calibri" pitchFamily="34" charset="0"/>
            </a:endParaRPr>
          </a:p>
        </p:txBody>
      </p:sp>
      <p:cxnSp>
        <p:nvCxnSpPr>
          <p:cNvPr id="13" name="Straight Connector 12"/>
          <p:cNvCxnSpPr/>
          <p:nvPr/>
        </p:nvCxnSpPr>
        <p:spPr>
          <a:xfrm>
            <a:off x="685800" y="2209800"/>
            <a:ext cx="7696200" cy="26670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819400" y="2514600"/>
            <a:ext cx="3429000" cy="12192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a:spLocks noChangeArrowheads="1"/>
          </p:cNvSpPr>
          <p:nvPr/>
        </p:nvSpPr>
        <p:spPr bwMode="auto">
          <a:xfrm rot="-2520710">
            <a:off x="685800" y="5334000"/>
            <a:ext cx="1524000" cy="461963"/>
          </a:xfrm>
          <a:prstGeom prst="rect">
            <a:avLst/>
          </a:prstGeom>
          <a:noFill/>
          <a:ln w="9525">
            <a:noFill/>
            <a:miter lim="800000"/>
            <a:headEnd/>
            <a:tailEnd/>
          </a:ln>
        </p:spPr>
        <p:txBody>
          <a:bodyPr>
            <a:spAutoFit/>
          </a:bodyPr>
          <a:lstStyle/>
          <a:p>
            <a:pPr algn="ctr"/>
            <a:r>
              <a:rPr lang="en-US" sz="2400" dirty="0">
                <a:latin typeface="Comic Sans MS" pitchFamily="66" charset="0"/>
              </a:rPr>
              <a:t>Modeling</a:t>
            </a:r>
          </a:p>
        </p:txBody>
      </p:sp>
      <p:sp>
        <p:nvSpPr>
          <p:cNvPr id="22" name="TextBox 21"/>
          <p:cNvSpPr txBox="1">
            <a:spLocks noChangeArrowheads="1"/>
          </p:cNvSpPr>
          <p:nvPr/>
        </p:nvSpPr>
        <p:spPr bwMode="auto">
          <a:xfrm rot="-2144688">
            <a:off x="3352800" y="5334000"/>
            <a:ext cx="2133600" cy="461963"/>
          </a:xfrm>
          <a:prstGeom prst="rect">
            <a:avLst/>
          </a:prstGeom>
          <a:noFill/>
          <a:ln w="9525">
            <a:noFill/>
            <a:miter lim="800000"/>
            <a:headEnd/>
            <a:tailEnd/>
          </a:ln>
        </p:spPr>
        <p:txBody>
          <a:bodyPr>
            <a:spAutoFit/>
          </a:bodyPr>
          <a:lstStyle/>
          <a:p>
            <a:pPr algn="ctr"/>
            <a:r>
              <a:rPr lang="en-US" sz="2400" dirty="0">
                <a:latin typeface="Comic Sans MS" pitchFamily="66" charset="0"/>
              </a:rPr>
              <a:t>Handholding</a:t>
            </a:r>
          </a:p>
        </p:txBody>
      </p:sp>
      <p:sp>
        <p:nvSpPr>
          <p:cNvPr id="23" name="TextBox 22"/>
          <p:cNvSpPr txBox="1">
            <a:spLocks noChangeArrowheads="1"/>
          </p:cNvSpPr>
          <p:nvPr/>
        </p:nvSpPr>
        <p:spPr bwMode="auto">
          <a:xfrm rot="-2576465">
            <a:off x="6186488" y="5491163"/>
            <a:ext cx="2209800" cy="461962"/>
          </a:xfrm>
          <a:prstGeom prst="rect">
            <a:avLst/>
          </a:prstGeom>
          <a:noFill/>
          <a:ln w="9525">
            <a:noFill/>
            <a:miter lim="800000"/>
            <a:headEnd/>
            <a:tailEnd/>
          </a:ln>
        </p:spPr>
        <p:txBody>
          <a:bodyPr>
            <a:spAutoFit/>
          </a:bodyPr>
          <a:lstStyle/>
          <a:p>
            <a:r>
              <a:rPr lang="en-US" sz="2400" dirty="0">
                <a:latin typeface="Comic Sans MS" pitchFamily="66" charset="0"/>
              </a:rPr>
              <a:t>Independence</a:t>
            </a:r>
          </a:p>
        </p:txBody>
      </p:sp>
      <p:pic>
        <p:nvPicPr>
          <p:cNvPr id="10" name="2.wma">
            <a:hlinkClick r:id="" action="ppaction://media"/>
          </p:cNvPr>
          <p:cNvPicPr>
            <a:picLocks noRot="1" noChangeAspect="1"/>
          </p:cNvPicPr>
          <p:nvPr>
            <a:audioFile r:link="rId1"/>
          </p:nvPr>
        </p:nvPicPr>
        <p:blipFill>
          <a:blip r:embed="rId4" cstate="print"/>
          <a:stretch>
            <a:fillRect/>
          </a:stretch>
        </p:blipFill>
        <p:spPr>
          <a:xfrm>
            <a:off x="5257800" y="15240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3343" fill="hold"/>
                                        <p:tgtEl>
                                          <p:spTgt spid="10"/>
                                        </p:tgtEl>
                                      </p:cBhvr>
                                    </p:cmd>
                                  </p:childTnLst>
                                </p:cTn>
                              </p:par>
                              <p:par>
                                <p:cTn id="7" presetID="10"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fade">
                                      <p:cBhvr>
                                        <p:cTn id="9" dur="2000"/>
                                        <p:tgtEl>
                                          <p:spTgt spid="9"/>
                                        </p:tgtEl>
                                      </p:cBhvr>
                                    </p:animEffect>
                                  </p:childTnLst>
                                </p:cTn>
                              </p:par>
                              <p:par>
                                <p:cTn id="10" presetID="10" presetClass="entr" presetSubtype="0" fill="hold" grpId="0" nodeType="withEffect">
                                  <p:stCondLst>
                                    <p:cond delay="2000"/>
                                  </p:stCondLst>
                                  <p:childTnLst>
                                    <p:set>
                                      <p:cBhvr>
                                        <p:cTn id="11" dur="1" fill="hold">
                                          <p:stCondLst>
                                            <p:cond delay="0"/>
                                          </p:stCondLst>
                                        </p:cTn>
                                        <p:tgtEl>
                                          <p:spTgt spid="11">
                                            <p:bg/>
                                          </p:spTgt>
                                        </p:tgtEl>
                                        <p:attrNameLst>
                                          <p:attrName>style.visibility</p:attrName>
                                        </p:attrNameLst>
                                      </p:cBhvr>
                                      <p:to>
                                        <p:strVal val="visible"/>
                                      </p:to>
                                    </p:set>
                                    <p:animEffect transition="in" filter="fade">
                                      <p:cBhvr>
                                        <p:cTn id="12" dur="2000"/>
                                        <p:tgtEl>
                                          <p:spTgt spid="11">
                                            <p:bg/>
                                          </p:spTgt>
                                        </p:tgtEl>
                                      </p:cBhvr>
                                    </p:animEffect>
                                  </p:childTnLst>
                                </p:cTn>
                              </p:par>
                              <p:par>
                                <p:cTn id="13" presetID="10" presetClass="entr" presetSubtype="0" fill="hold" grpId="0" nodeType="withEffect">
                                  <p:stCondLst>
                                    <p:cond delay="2000"/>
                                  </p:stCondLst>
                                  <p:childTnLst>
                                    <p:set>
                                      <p:cBhvr>
                                        <p:cTn id="14" dur="1" fill="hold">
                                          <p:stCondLst>
                                            <p:cond delay="0"/>
                                          </p:stCondLst>
                                        </p:cTn>
                                        <p:tgtEl>
                                          <p:spTgt spid="11">
                                            <p:txEl>
                                              <p:pRg st="2" end="2"/>
                                            </p:txEl>
                                          </p:spTgt>
                                        </p:tgtEl>
                                        <p:attrNameLst>
                                          <p:attrName>style.visibility</p:attrName>
                                        </p:attrNameLst>
                                      </p:cBhvr>
                                      <p:to>
                                        <p:strVal val="visible"/>
                                      </p:to>
                                    </p:set>
                                    <p:animEffect transition="in" filter="fade">
                                      <p:cBhvr>
                                        <p:cTn id="15" dur="2000"/>
                                        <p:tgtEl>
                                          <p:spTgt spid="11">
                                            <p:txEl>
                                              <p:pRg st="2" end="2"/>
                                            </p:txEl>
                                          </p:spTgt>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11">
                                            <p:txEl>
                                              <p:pRg st="4" end="4"/>
                                            </p:txEl>
                                          </p:spTgt>
                                        </p:tgtEl>
                                        <p:attrNameLst>
                                          <p:attrName>style.visibility</p:attrName>
                                        </p:attrNameLst>
                                      </p:cBhvr>
                                      <p:to>
                                        <p:strVal val="visible"/>
                                      </p:to>
                                    </p:set>
                                    <p:animEffect transition="in" filter="fade">
                                      <p:cBhvr>
                                        <p:cTn id="18" dur="2000"/>
                                        <p:tgtEl>
                                          <p:spTgt spid="11">
                                            <p:txEl>
                                              <p:pRg st="4" end="4"/>
                                            </p:txEl>
                                          </p:spTgt>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11">
                                            <p:txEl>
                                              <p:pRg st="5" end="5"/>
                                            </p:txEl>
                                          </p:spTgt>
                                        </p:tgtEl>
                                        <p:attrNameLst>
                                          <p:attrName>style.visibility</p:attrName>
                                        </p:attrNameLst>
                                      </p:cBhvr>
                                      <p:to>
                                        <p:strVal val="visible"/>
                                      </p:to>
                                    </p:set>
                                    <p:animEffect transition="in" filter="fade">
                                      <p:cBhvr>
                                        <p:cTn id="21" dur="2000"/>
                                        <p:tgtEl>
                                          <p:spTgt spid="11">
                                            <p:txEl>
                                              <p:pRg st="5" end="5"/>
                                            </p:txEl>
                                          </p:spTgt>
                                        </p:tgtEl>
                                      </p:cBhvr>
                                    </p:animEffect>
                                  </p:childTnLst>
                                </p:cTn>
                              </p:par>
                              <p:par>
                                <p:cTn id="22" presetID="10" presetClass="entr" presetSubtype="0" fill="hold" nodeType="withEffect">
                                  <p:stCondLst>
                                    <p:cond delay="200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par>
                                <p:cTn id="25" presetID="10" presetClass="entr" presetSubtype="0" fill="hold" nodeType="withEffect">
                                  <p:stCondLst>
                                    <p:cond delay="200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000"/>
                                        <p:tgtEl>
                                          <p:spTgt spid="20"/>
                                        </p:tgtEl>
                                      </p:cBhvr>
                                    </p:animEffect>
                                  </p:childTnLst>
                                </p:cTn>
                              </p:par>
                              <p:par>
                                <p:cTn id="28" presetID="10" presetClass="entr" presetSubtype="0" fill="hold" grpId="0" nodeType="withEffect">
                                  <p:stCondLst>
                                    <p:cond delay="500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2000"/>
                                        <p:tgtEl>
                                          <p:spTgt spid="21"/>
                                        </p:tgtEl>
                                      </p:cBhvr>
                                    </p:animEffect>
                                  </p:childTnLst>
                                </p:cTn>
                              </p:par>
                              <p:par>
                                <p:cTn id="31" presetID="10" presetClass="entr" presetSubtype="0" fill="hold" grpId="0" nodeType="withEffect">
                                  <p:stCondLst>
                                    <p:cond delay="1200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2000"/>
                                        <p:tgtEl>
                                          <p:spTgt spid="22"/>
                                        </p:tgtEl>
                                      </p:cBhvr>
                                    </p:animEffect>
                                  </p:childTnLst>
                                </p:cTn>
                              </p:par>
                              <p:par>
                                <p:cTn id="34" presetID="10" presetClass="entr" presetSubtype="0" fill="hold" grpId="0" nodeType="withEffect">
                                  <p:stCondLst>
                                    <p:cond delay="2500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bldLst>
      <p:bldP spid="9" grpId="0"/>
      <p:bldP spid="11" grpId="0" build="allAtOnce" animBg="1"/>
      <p:bldP spid="21" grpId="0"/>
      <p:bldP spid="22" grpId="0"/>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Evaluating Your Students</a:t>
            </a:r>
          </a:p>
        </p:txBody>
      </p:sp>
      <p:sp>
        <p:nvSpPr>
          <p:cNvPr id="31747" name="Content Placeholder 2"/>
          <p:cNvSpPr>
            <a:spLocks noGrp="1"/>
          </p:cNvSpPr>
          <p:nvPr>
            <p:ph idx="1"/>
          </p:nvPr>
        </p:nvSpPr>
        <p:spPr/>
        <p:txBody>
          <a:bodyPr/>
          <a:lstStyle/>
          <a:p>
            <a:pPr eaLnBrk="1" hangingPunct="1">
              <a:defRPr/>
            </a:pPr>
            <a:r>
              <a:rPr lang="en-US" dirty="0" smtClean="0"/>
              <a:t>Literacy Work Stations</a:t>
            </a:r>
          </a:p>
          <a:p>
            <a:pPr lvl="1" eaLnBrk="1" hangingPunct="1">
              <a:buFont typeface="Wingdings" pitchFamily="2" charset="2"/>
              <a:buChar char="Ø"/>
              <a:defRPr/>
            </a:pPr>
            <a:r>
              <a:rPr lang="en-US" dirty="0" smtClean="0"/>
              <a:t>Checklist</a:t>
            </a:r>
          </a:p>
          <a:p>
            <a:pPr lvl="1" eaLnBrk="1" hangingPunct="1">
              <a:buFont typeface="Wingdings" pitchFamily="2" charset="2"/>
              <a:buChar char="Ø"/>
              <a:defRPr/>
            </a:pPr>
            <a:r>
              <a:rPr lang="en-US" dirty="0" smtClean="0"/>
              <a:t>Observations</a:t>
            </a:r>
          </a:p>
          <a:p>
            <a:pPr lvl="1" eaLnBrk="1" hangingPunct="1">
              <a:buFont typeface="Wingdings" pitchFamily="2" charset="2"/>
              <a:buChar char="Ø"/>
              <a:defRPr/>
            </a:pPr>
            <a:r>
              <a:rPr lang="en-US" dirty="0" smtClean="0"/>
              <a:t>Grades </a:t>
            </a:r>
          </a:p>
          <a:p>
            <a:pPr marL="465138" lvl="1" indent="-465138" eaLnBrk="1" hangingPunct="1">
              <a:buFont typeface="Arial" pitchFamily="34" charset="0"/>
              <a:buChar char="•"/>
              <a:defRPr/>
            </a:pPr>
            <a:r>
              <a:rPr lang="en-US" sz="3200" dirty="0" smtClean="0"/>
              <a:t>Small Groups</a:t>
            </a:r>
          </a:p>
          <a:p>
            <a:pPr marL="744538" lvl="2" indent="-279400" eaLnBrk="1" hangingPunct="1">
              <a:buFont typeface="Wingdings" pitchFamily="2" charset="2"/>
              <a:buChar char="Ø"/>
              <a:defRPr/>
            </a:pPr>
            <a:r>
              <a:rPr lang="en-US" sz="2800" dirty="0" smtClean="0"/>
              <a:t>Checklist</a:t>
            </a:r>
          </a:p>
          <a:p>
            <a:pPr marL="744538" lvl="2" indent="-279400" eaLnBrk="1" hangingPunct="1">
              <a:buFont typeface="Wingdings" pitchFamily="2" charset="2"/>
              <a:buChar char="Ø"/>
              <a:defRPr/>
            </a:pPr>
            <a:r>
              <a:rPr lang="en-US" sz="2800" dirty="0" smtClean="0"/>
              <a:t>Observations</a:t>
            </a:r>
          </a:p>
          <a:p>
            <a:pPr marL="744538" lvl="2" indent="-279400" eaLnBrk="1" hangingPunct="1">
              <a:buFont typeface="Wingdings" pitchFamily="2" charset="2"/>
              <a:buChar char="Ø"/>
              <a:defRPr/>
            </a:pPr>
            <a:r>
              <a:rPr lang="en-US" sz="2800" dirty="0" smtClean="0"/>
              <a:t>Assessments</a:t>
            </a:r>
          </a:p>
        </p:txBody>
      </p:sp>
      <p:pic>
        <p:nvPicPr>
          <p:cNvPr id="31748" name="Picture 4" descr="C:\Users\Tiffany Gail\AppData\Local\Microsoft\Windows\Temporary Internet Files\Content.IE5\YO10TQSB\MP900399542[1].jpg"/>
          <p:cNvPicPr>
            <a:picLocks noChangeAspect="1" noChangeArrowheads="1"/>
          </p:cNvPicPr>
          <p:nvPr/>
        </p:nvPicPr>
        <p:blipFill>
          <a:blip r:embed="rId4" cstate="print"/>
          <a:srcRect/>
          <a:stretch>
            <a:fillRect/>
          </a:stretch>
        </p:blipFill>
        <p:spPr bwMode="auto">
          <a:xfrm>
            <a:off x="4495800" y="2438400"/>
            <a:ext cx="3914775" cy="3132138"/>
          </a:xfrm>
          <a:prstGeom prst="rect">
            <a:avLst/>
          </a:prstGeom>
          <a:noFill/>
          <a:ln w="9525">
            <a:noFill/>
            <a:miter lim="800000"/>
            <a:headEnd/>
            <a:tailEnd/>
          </a:ln>
        </p:spPr>
      </p:pic>
      <p:pic>
        <p:nvPicPr>
          <p:cNvPr id="5" name="28.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987"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500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fade">
                                      <p:cBhvr>
                                        <p:cTn id="12" dur="2000"/>
                                        <p:tgtEl>
                                          <p:spTgt spid="31747">
                                            <p:txEl>
                                              <p:pRg st="0" end="0"/>
                                            </p:txEl>
                                          </p:spTgt>
                                        </p:tgtEl>
                                      </p:cBhvr>
                                    </p:animEffect>
                                  </p:childTnLst>
                                </p:cTn>
                              </p:par>
                              <p:par>
                                <p:cTn id="13" presetID="10" presetClass="entr" presetSubtype="0" fill="hold" grpId="0" nodeType="withEffect">
                                  <p:stCondLst>
                                    <p:cond delay="5000"/>
                                  </p:stCondLst>
                                  <p:childTnLst>
                                    <p:set>
                                      <p:cBhvr>
                                        <p:cTn id="14" dur="1" fill="hold">
                                          <p:stCondLst>
                                            <p:cond delay="0"/>
                                          </p:stCondLst>
                                        </p:cTn>
                                        <p:tgtEl>
                                          <p:spTgt spid="31747">
                                            <p:txEl>
                                              <p:pRg st="1" end="1"/>
                                            </p:txEl>
                                          </p:spTgt>
                                        </p:tgtEl>
                                        <p:attrNameLst>
                                          <p:attrName>style.visibility</p:attrName>
                                        </p:attrNameLst>
                                      </p:cBhvr>
                                      <p:to>
                                        <p:strVal val="visible"/>
                                      </p:to>
                                    </p:set>
                                    <p:animEffect transition="in" filter="fade">
                                      <p:cBhvr>
                                        <p:cTn id="15" dur="2000"/>
                                        <p:tgtEl>
                                          <p:spTgt spid="31747">
                                            <p:txEl>
                                              <p:pRg st="1" end="1"/>
                                            </p:txEl>
                                          </p:spTgt>
                                        </p:tgtEl>
                                      </p:cBhvr>
                                    </p:animEffect>
                                  </p:childTnLst>
                                </p:cTn>
                              </p:par>
                              <p:par>
                                <p:cTn id="16" presetID="10" presetClass="entr" presetSubtype="0" fill="hold" grpId="0" nodeType="withEffect">
                                  <p:stCondLst>
                                    <p:cond delay="5000"/>
                                  </p:stCondLst>
                                  <p:childTnLst>
                                    <p:set>
                                      <p:cBhvr>
                                        <p:cTn id="17" dur="1" fill="hold">
                                          <p:stCondLst>
                                            <p:cond delay="0"/>
                                          </p:stCondLst>
                                        </p:cTn>
                                        <p:tgtEl>
                                          <p:spTgt spid="31747">
                                            <p:txEl>
                                              <p:pRg st="2" end="2"/>
                                            </p:txEl>
                                          </p:spTgt>
                                        </p:tgtEl>
                                        <p:attrNameLst>
                                          <p:attrName>style.visibility</p:attrName>
                                        </p:attrNameLst>
                                      </p:cBhvr>
                                      <p:to>
                                        <p:strVal val="visible"/>
                                      </p:to>
                                    </p:set>
                                    <p:animEffect transition="in" filter="fade">
                                      <p:cBhvr>
                                        <p:cTn id="18" dur="2000"/>
                                        <p:tgtEl>
                                          <p:spTgt spid="31747">
                                            <p:txEl>
                                              <p:pRg st="2" end="2"/>
                                            </p:txEl>
                                          </p:spTgt>
                                        </p:tgtEl>
                                      </p:cBhvr>
                                    </p:animEffect>
                                  </p:childTnLst>
                                </p:cTn>
                              </p:par>
                              <p:par>
                                <p:cTn id="19" presetID="10" presetClass="entr" presetSubtype="0" fill="hold" grpId="0" nodeType="withEffect">
                                  <p:stCondLst>
                                    <p:cond delay="5000"/>
                                  </p:stCondLst>
                                  <p:childTnLst>
                                    <p:set>
                                      <p:cBhvr>
                                        <p:cTn id="20" dur="1" fill="hold">
                                          <p:stCondLst>
                                            <p:cond delay="0"/>
                                          </p:stCondLst>
                                        </p:cTn>
                                        <p:tgtEl>
                                          <p:spTgt spid="31747">
                                            <p:txEl>
                                              <p:pRg st="3" end="3"/>
                                            </p:txEl>
                                          </p:spTgt>
                                        </p:tgtEl>
                                        <p:attrNameLst>
                                          <p:attrName>style.visibility</p:attrName>
                                        </p:attrNameLst>
                                      </p:cBhvr>
                                      <p:to>
                                        <p:strVal val="visible"/>
                                      </p:to>
                                    </p:set>
                                    <p:animEffect transition="in" filter="fade">
                                      <p:cBhvr>
                                        <p:cTn id="21" dur="2000"/>
                                        <p:tgtEl>
                                          <p:spTgt spid="31747">
                                            <p:txEl>
                                              <p:pRg st="3" end="3"/>
                                            </p:txEl>
                                          </p:spTgt>
                                        </p:tgtEl>
                                      </p:cBhvr>
                                    </p:animEffect>
                                  </p:childTnLst>
                                </p:cTn>
                              </p:par>
                              <p:par>
                                <p:cTn id="22" presetID="10" presetClass="entr" presetSubtype="0" fill="hold" grpId="0" nodeType="withEffect">
                                  <p:stCondLst>
                                    <p:cond delay="5000"/>
                                  </p:stCondLst>
                                  <p:childTnLst>
                                    <p:set>
                                      <p:cBhvr>
                                        <p:cTn id="23" dur="1" fill="hold">
                                          <p:stCondLst>
                                            <p:cond delay="0"/>
                                          </p:stCondLst>
                                        </p:cTn>
                                        <p:tgtEl>
                                          <p:spTgt spid="31747">
                                            <p:txEl>
                                              <p:pRg st="4" end="4"/>
                                            </p:txEl>
                                          </p:spTgt>
                                        </p:tgtEl>
                                        <p:attrNameLst>
                                          <p:attrName>style.visibility</p:attrName>
                                        </p:attrNameLst>
                                      </p:cBhvr>
                                      <p:to>
                                        <p:strVal val="visible"/>
                                      </p:to>
                                    </p:set>
                                    <p:animEffect transition="in" filter="fade">
                                      <p:cBhvr>
                                        <p:cTn id="24" dur="2000"/>
                                        <p:tgtEl>
                                          <p:spTgt spid="31747">
                                            <p:txEl>
                                              <p:pRg st="4" end="4"/>
                                            </p:txEl>
                                          </p:spTgt>
                                        </p:tgtEl>
                                      </p:cBhvr>
                                    </p:animEffect>
                                  </p:childTnLst>
                                </p:cTn>
                              </p:par>
                              <p:par>
                                <p:cTn id="25" presetID="10" presetClass="entr" presetSubtype="0" fill="hold" grpId="0" nodeType="withEffect">
                                  <p:stCondLst>
                                    <p:cond delay="5000"/>
                                  </p:stCondLst>
                                  <p:childTnLst>
                                    <p:set>
                                      <p:cBhvr>
                                        <p:cTn id="26" dur="1" fill="hold">
                                          <p:stCondLst>
                                            <p:cond delay="0"/>
                                          </p:stCondLst>
                                        </p:cTn>
                                        <p:tgtEl>
                                          <p:spTgt spid="31747">
                                            <p:txEl>
                                              <p:pRg st="5" end="5"/>
                                            </p:txEl>
                                          </p:spTgt>
                                        </p:tgtEl>
                                        <p:attrNameLst>
                                          <p:attrName>style.visibility</p:attrName>
                                        </p:attrNameLst>
                                      </p:cBhvr>
                                      <p:to>
                                        <p:strVal val="visible"/>
                                      </p:to>
                                    </p:set>
                                    <p:animEffect transition="in" filter="fade">
                                      <p:cBhvr>
                                        <p:cTn id="27" dur="2000"/>
                                        <p:tgtEl>
                                          <p:spTgt spid="31747">
                                            <p:txEl>
                                              <p:pRg st="5" end="5"/>
                                            </p:txEl>
                                          </p:spTgt>
                                        </p:tgtEl>
                                      </p:cBhvr>
                                    </p:animEffect>
                                  </p:childTnLst>
                                </p:cTn>
                              </p:par>
                              <p:par>
                                <p:cTn id="28" presetID="10" presetClass="entr" presetSubtype="0" fill="hold" grpId="0" nodeType="withEffect">
                                  <p:stCondLst>
                                    <p:cond delay="5000"/>
                                  </p:stCondLst>
                                  <p:childTnLst>
                                    <p:set>
                                      <p:cBhvr>
                                        <p:cTn id="29" dur="1" fill="hold">
                                          <p:stCondLst>
                                            <p:cond delay="0"/>
                                          </p:stCondLst>
                                        </p:cTn>
                                        <p:tgtEl>
                                          <p:spTgt spid="31747">
                                            <p:txEl>
                                              <p:pRg st="6" end="6"/>
                                            </p:txEl>
                                          </p:spTgt>
                                        </p:tgtEl>
                                        <p:attrNameLst>
                                          <p:attrName>style.visibility</p:attrName>
                                        </p:attrNameLst>
                                      </p:cBhvr>
                                      <p:to>
                                        <p:strVal val="visible"/>
                                      </p:to>
                                    </p:set>
                                    <p:animEffect transition="in" filter="fade">
                                      <p:cBhvr>
                                        <p:cTn id="30" dur="2000"/>
                                        <p:tgtEl>
                                          <p:spTgt spid="31747">
                                            <p:txEl>
                                              <p:pRg st="6" end="6"/>
                                            </p:txEl>
                                          </p:spTgt>
                                        </p:tgtEl>
                                      </p:cBhvr>
                                    </p:animEffect>
                                  </p:childTnLst>
                                </p:cTn>
                              </p:par>
                              <p:par>
                                <p:cTn id="31" presetID="10" presetClass="entr" presetSubtype="0" fill="hold" grpId="0" nodeType="withEffect">
                                  <p:stCondLst>
                                    <p:cond delay="5000"/>
                                  </p:stCondLst>
                                  <p:childTnLst>
                                    <p:set>
                                      <p:cBhvr>
                                        <p:cTn id="32" dur="1" fill="hold">
                                          <p:stCondLst>
                                            <p:cond delay="0"/>
                                          </p:stCondLst>
                                        </p:cTn>
                                        <p:tgtEl>
                                          <p:spTgt spid="31747">
                                            <p:txEl>
                                              <p:pRg st="7" end="7"/>
                                            </p:txEl>
                                          </p:spTgt>
                                        </p:tgtEl>
                                        <p:attrNameLst>
                                          <p:attrName>style.visibility</p:attrName>
                                        </p:attrNameLst>
                                      </p:cBhvr>
                                      <p:to>
                                        <p:strVal val="visible"/>
                                      </p:to>
                                    </p:set>
                                    <p:animEffect transition="in" filter="fade">
                                      <p:cBhvr>
                                        <p:cTn id="33" dur="2000"/>
                                        <p:tgtEl>
                                          <p:spTgt spid="31747">
                                            <p:txEl>
                                              <p:pRg st="7" end="7"/>
                                            </p:txEl>
                                          </p:spTgt>
                                        </p:tgtEl>
                                      </p:cBhvr>
                                    </p:animEffect>
                                  </p:childTnLst>
                                </p:cTn>
                              </p:par>
                              <p:par>
                                <p:cTn id="34" presetID="10" presetClass="entr" presetSubtype="0" fill="hold" nodeType="withEffect">
                                  <p:stCondLst>
                                    <p:cond delay="5000"/>
                                  </p:stCondLst>
                                  <p:childTnLst>
                                    <p:set>
                                      <p:cBhvr>
                                        <p:cTn id="35" dur="1" fill="hold">
                                          <p:stCondLst>
                                            <p:cond delay="0"/>
                                          </p:stCondLst>
                                        </p:cTn>
                                        <p:tgtEl>
                                          <p:spTgt spid="31748"/>
                                        </p:tgtEl>
                                        <p:attrNameLst>
                                          <p:attrName>style.visibility</p:attrName>
                                        </p:attrNameLst>
                                      </p:cBhvr>
                                      <p:to>
                                        <p:strVal val="visible"/>
                                      </p:to>
                                    </p:set>
                                    <p:animEffect transition="in" filter="fade">
                                      <p:cBhvr>
                                        <p:cTn id="36" dur="2000"/>
                                        <p:tgtEl>
                                          <p:spTgt spid="3174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31747"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dirty="0" smtClean="0">
                <a:latin typeface="Comic Sans MS" pitchFamily="66" charset="0"/>
              </a:rPr>
              <a:t>How Would You Use Literacy Work Stations?</a:t>
            </a:r>
          </a:p>
        </p:txBody>
      </p:sp>
      <p:sp>
        <p:nvSpPr>
          <p:cNvPr id="3" name="Content Placeholder 2"/>
          <p:cNvSpPr>
            <a:spLocks noGrp="1"/>
          </p:cNvSpPr>
          <p:nvPr>
            <p:ph idx="1"/>
          </p:nvPr>
        </p:nvSpPr>
        <p:spPr/>
        <p:txBody>
          <a:bodyPr/>
          <a:lstStyle/>
          <a:p>
            <a:pPr marL="0" indent="1588" algn="ctr" eaLnBrk="1" hangingPunct="1">
              <a:buFont typeface="Arial" charset="0"/>
              <a:buNone/>
              <a:defRPr/>
            </a:pPr>
            <a:r>
              <a:rPr lang="en-US" dirty="0" smtClean="0">
                <a:latin typeface="Comic Sans MS" pitchFamily="66" charset="0"/>
              </a:rPr>
              <a:t>Now you are going to get a chance to create your own class literacy work stations!  </a:t>
            </a:r>
          </a:p>
          <a:p>
            <a:pPr algn="ctr" eaLnBrk="1" hangingPunct="1">
              <a:buFont typeface="Arial" charset="0"/>
              <a:buNone/>
              <a:defRPr/>
            </a:pPr>
            <a:r>
              <a:rPr lang="en-US" dirty="0" smtClean="0">
                <a:latin typeface="Comic Sans MS" pitchFamily="66" charset="0"/>
              </a:rPr>
              <a:t>Listen for further instructions!</a:t>
            </a:r>
          </a:p>
          <a:p>
            <a:pPr eaLnBrk="1" hangingPunct="1">
              <a:defRPr/>
            </a:pPr>
            <a:endParaRPr lang="en-US" dirty="0" smtClean="0"/>
          </a:p>
          <a:p>
            <a:pPr eaLnBrk="1" hangingPunct="1">
              <a:defRPr/>
            </a:pPr>
            <a:endParaRPr lang="en-US" dirty="0"/>
          </a:p>
        </p:txBody>
      </p:sp>
      <p:pic>
        <p:nvPicPr>
          <p:cNvPr id="32772" name="Picture 2" descr="C:\Users\Tiffany Gail\AppData\Local\Microsoft\Windows\Temporary Internet Files\Content.IE5\XUVBM6S2\MC900435795[1].wmf"/>
          <p:cNvPicPr>
            <a:picLocks noChangeAspect="1" noChangeArrowheads="1"/>
          </p:cNvPicPr>
          <p:nvPr/>
        </p:nvPicPr>
        <p:blipFill>
          <a:blip r:embed="rId4" cstate="print"/>
          <a:srcRect/>
          <a:stretch>
            <a:fillRect/>
          </a:stretch>
        </p:blipFill>
        <p:spPr bwMode="auto">
          <a:xfrm>
            <a:off x="3505200" y="3886200"/>
            <a:ext cx="2486025" cy="2479675"/>
          </a:xfrm>
          <a:prstGeom prst="rect">
            <a:avLst/>
          </a:prstGeom>
          <a:noFill/>
          <a:ln w="9525">
            <a:noFill/>
            <a:miter lim="800000"/>
            <a:headEnd/>
            <a:tailEnd/>
          </a:ln>
        </p:spPr>
      </p:pic>
      <p:pic>
        <p:nvPicPr>
          <p:cNvPr id="5" name="29.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984"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32770"/>
                                        </p:tgtEl>
                                        <p:attrNameLst>
                                          <p:attrName>style.visibility</p:attrName>
                                        </p:attrNameLst>
                                      </p:cBhvr>
                                      <p:to>
                                        <p:strVal val="visible"/>
                                      </p:to>
                                    </p:set>
                                    <p:animEffect transition="in" filter="fade">
                                      <p:cBhvr>
                                        <p:cTn id="9" dur="2000"/>
                                        <p:tgtEl>
                                          <p:spTgt spid="32770"/>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2772"/>
                                        </p:tgtEl>
                                        <p:attrNameLst>
                                          <p:attrName>style.visibility</p:attrName>
                                        </p:attrNameLst>
                                      </p:cBhvr>
                                      <p:to>
                                        <p:strVal val="visible"/>
                                      </p:to>
                                    </p:set>
                                    <p:animEffect transition="in" filter="fade">
                                      <p:cBhvr>
                                        <p:cTn id="18" dur="20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9"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32770"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dirty="0" smtClean="0"/>
              <a:t>References</a:t>
            </a:r>
          </a:p>
        </p:txBody>
      </p:sp>
      <p:sp>
        <p:nvSpPr>
          <p:cNvPr id="3" name="Content Placeholder 2"/>
          <p:cNvSpPr>
            <a:spLocks noGrp="1"/>
          </p:cNvSpPr>
          <p:nvPr>
            <p:ph idx="1"/>
          </p:nvPr>
        </p:nvSpPr>
        <p:spPr/>
        <p:txBody>
          <a:bodyPr rtlCol="0">
            <a:normAutofit fontScale="47500" lnSpcReduction="20000"/>
          </a:bodyPr>
          <a:lstStyle/>
          <a:p>
            <a:pPr eaLnBrk="1" fontAlgn="auto" hangingPunct="1">
              <a:spcAft>
                <a:spcPts val="0"/>
              </a:spcAft>
              <a:buFont typeface="Arial" pitchFamily="34" charset="0"/>
              <a:buNone/>
              <a:defRPr/>
            </a:pPr>
            <a:r>
              <a:rPr lang="en-US" dirty="0" smtClean="0"/>
              <a:t>Diller, D. (2003).  </a:t>
            </a:r>
            <a:r>
              <a:rPr lang="en-US" i="1" dirty="0" smtClean="0"/>
              <a:t>Literacy work station: making stations work.  </a:t>
            </a:r>
            <a:r>
              <a:rPr lang="en-US" dirty="0" smtClean="0"/>
              <a:t>Portland, Maine</a:t>
            </a:r>
            <a:r>
              <a:rPr lang="en-US" i="1" dirty="0" smtClean="0"/>
              <a:t>: </a:t>
            </a:r>
            <a:r>
              <a:rPr lang="en-US" dirty="0" err="1" smtClean="0"/>
              <a:t>Stenhouse</a:t>
            </a:r>
            <a:r>
              <a:rPr lang="en-US" dirty="0" smtClean="0"/>
              <a:t> Publishers.</a:t>
            </a:r>
          </a:p>
          <a:p>
            <a:pPr eaLnBrk="1" fontAlgn="auto" hangingPunct="1">
              <a:spcAft>
                <a:spcPts val="0"/>
              </a:spcAft>
              <a:buFont typeface="Arial" charset="0"/>
              <a:buNone/>
              <a:defRPr/>
            </a:pPr>
            <a:r>
              <a:rPr lang="en-US" dirty="0" smtClean="0"/>
              <a:t>Diller, D. (2005).  </a:t>
            </a:r>
            <a:r>
              <a:rPr lang="en-US" i="1" dirty="0" smtClean="0"/>
              <a:t>Practice with purpose: literacy work stations for grades 3-6.  </a:t>
            </a:r>
            <a:r>
              <a:rPr lang="en-US" dirty="0" smtClean="0"/>
              <a:t>Portland, Maine</a:t>
            </a:r>
            <a:r>
              <a:rPr lang="en-US" i="1" dirty="0" smtClean="0"/>
              <a:t>: </a:t>
            </a:r>
            <a:r>
              <a:rPr lang="en-US" dirty="0" err="1" smtClean="0"/>
              <a:t>Stenhouse</a:t>
            </a:r>
            <a:r>
              <a:rPr lang="en-US" dirty="0" smtClean="0"/>
              <a:t> Publishers. </a:t>
            </a:r>
          </a:p>
          <a:p>
            <a:pPr eaLnBrk="1" fontAlgn="auto" hangingPunct="1">
              <a:spcAft>
                <a:spcPts val="0"/>
              </a:spcAft>
              <a:buFont typeface="Arial" charset="0"/>
              <a:buNone/>
              <a:defRPr/>
            </a:pPr>
            <a:r>
              <a:rPr lang="en-US" dirty="0" smtClean="0"/>
              <a:t>Diller, D. (November 11, 2009).  </a:t>
            </a:r>
            <a:r>
              <a:rPr lang="en-US" i="1" dirty="0" smtClean="0"/>
              <a:t>Spotlight on small groups: part 1.</a:t>
            </a:r>
            <a:r>
              <a:rPr lang="en-US" dirty="0" smtClean="0"/>
              <a:t> </a:t>
            </a:r>
            <a:r>
              <a:rPr lang="en-US" dirty="0" err="1" smtClean="0"/>
              <a:t>Stenhouse</a:t>
            </a:r>
            <a:r>
              <a:rPr lang="en-US" dirty="0" smtClean="0"/>
              <a:t> Publishers. Retrieved July 20, 2010, from </a:t>
            </a:r>
            <a:r>
              <a:rPr lang="en-US" dirty="0" smtClean="0">
                <a:hlinkClick r:id="rId3"/>
              </a:rPr>
              <a:t>http://www.youtube.com/watch?v=lM_roXStSzs</a:t>
            </a:r>
            <a:endParaRPr lang="en-US" dirty="0" smtClean="0"/>
          </a:p>
          <a:p>
            <a:pPr eaLnBrk="1" fontAlgn="auto" hangingPunct="1">
              <a:spcAft>
                <a:spcPts val="0"/>
              </a:spcAft>
              <a:buFont typeface="Arial" charset="0"/>
              <a:buNone/>
              <a:defRPr/>
            </a:pPr>
            <a:r>
              <a:rPr lang="en-US" dirty="0" smtClean="0"/>
              <a:t>Diller, D. (November 11, 2009).  </a:t>
            </a:r>
            <a:r>
              <a:rPr lang="en-US" i="1" dirty="0" smtClean="0"/>
              <a:t>Spotlight on small groups: part 1.</a:t>
            </a:r>
            <a:r>
              <a:rPr lang="en-US" dirty="0" smtClean="0"/>
              <a:t> </a:t>
            </a:r>
            <a:r>
              <a:rPr lang="en-US" dirty="0" err="1" smtClean="0"/>
              <a:t>Stenhouse</a:t>
            </a:r>
            <a:r>
              <a:rPr lang="en-US" dirty="0" smtClean="0"/>
              <a:t> Publishers. Retrieved July 20, 2010, http://www.youtube.com/watch?v=zYYV-iMUA4Q&amp;feature=related</a:t>
            </a:r>
          </a:p>
          <a:p>
            <a:pPr eaLnBrk="1" fontAlgn="auto" hangingPunct="1">
              <a:spcAft>
                <a:spcPts val="0"/>
              </a:spcAft>
              <a:buFont typeface="Arial" pitchFamily="34" charset="0"/>
              <a:buNone/>
              <a:defRPr/>
            </a:pPr>
            <a:r>
              <a:rPr lang="en-US" dirty="0" smtClean="0"/>
              <a:t>Diller, D. (July 20, 2009).  </a:t>
            </a:r>
            <a:r>
              <a:rPr lang="en-US" i="1" dirty="0" smtClean="0"/>
              <a:t>Why teach small groups. </a:t>
            </a:r>
            <a:r>
              <a:rPr lang="en-US" dirty="0" smtClean="0"/>
              <a:t> </a:t>
            </a:r>
            <a:r>
              <a:rPr lang="en-US" dirty="0" err="1" smtClean="0"/>
              <a:t>Stenhouse</a:t>
            </a:r>
            <a:r>
              <a:rPr lang="en-US" dirty="0" smtClean="0"/>
              <a:t> Publishers.  Retrieved July 20, 2010, from </a:t>
            </a:r>
            <a:r>
              <a:rPr lang="en-US" dirty="0" smtClean="0">
                <a:hlinkClick r:id="rId4"/>
              </a:rPr>
              <a:t>http://www.youtube.com/watch?v=8if72ROI7ws&amp;feature=related</a:t>
            </a:r>
            <a:endParaRPr lang="en-US" dirty="0" smtClean="0"/>
          </a:p>
          <a:p>
            <a:pPr eaLnBrk="1" fontAlgn="auto" hangingPunct="1">
              <a:spcAft>
                <a:spcPts val="0"/>
              </a:spcAft>
              <a:buFont typeface="Arial" pitchFamily="34" charset="0"/>
              <a:buNone/>
              <a:defRPr/>
            </a:pPr>
            <a:r>
              <a:rPr lang="en-US" dirty="0" err="1" smtClean="0"/>
              <a:t>Kosanovich</a:t>
            </a:r>
            <a:r>
              <a:rPr lang="en-US" dirty="0" smtClean="0"/>
              <a:t>, M., </a:t>
            </a:r>
            <a:r>
              <a:rPr lang="en-US" dirty="0" err="1" smtClean="0"/>
              <a:t>Ladinsky,K</a:t>
            </a:r>
            <a:r>
              <a:rPr lang="en-US" dirty="0" smtClean="0"/>
              <a:t>., Nelson, L., &amp; </a:t>
            </a:r>
            <a:r>
              <a:rPr lang="en-US" dirty="0" err="1" smtClean="0"/>
              <a:t>Torgesen</a:t>
            </a:r>
            <a:r>
              <a:rPr lang="en-US" dirty="0" smtClean="0"/>
              <a:t>, J.(</a:t>
            </a:r>
            <a:r>
              <a:rPr lang="en-US" dirty="0" err="1" smtClean="0"/>
              <a:t>n.d</a:t>
            </a:r>
            <a:r>
              <a:rPr lang="en-US" dirty="0" smtClean="0"/>
              <a:t>.).  Differentiated reading instruction: small group alternative lesson structures for all students.  </a:t>
            </a:r>
            <a:r>
              <a:rPr lang="en-US" i="1" dirty="0" smtClean="0"/>
              <a:t>Florida center for reading research</a:t>
            </a:r>
            <a:r>
              <a:rPr lang="en-US" dirty="0" smtClean="0"/>
              <a:t>.  Retrieved July 15, 2010, from </a:t>
            </a:r>
            <a:r>
              <a:rPr lang="en-US" dirty="0" smtClean="0">
                <a:hlinkClick r:id="rId5"/>
              </a:rPr>
              <a:t>http://www.fcrr.org/assessment/pdf/smallgroupalternativelessonstructures.pdf</a:t>
            </a:r>
            <a:endParaRPr lang="en-US" dirty="0" smtClean="0"/>
          </a:p>
          <a:p>
            <a:pPr eaLnBrk="1" fontAlgn="auto" hangingPunct="1">
              <a:spcAft>
                <a:spcPts val="0"/>
              </a:spcAft>
              <a:buFont typeface="Arial" pitchFamily="34" charset="0"/>
              <a:buNone/>
              <a:defRPr/>
            </a:pPr>
            <a:r>
              <a:rPr lang="en-US" i="1" dirty="0" smtClean="0"/>
              <a:t>Literacy work stations.</a:t>
            </a:r>
            <a:r>
              <a:rPr lang="en-US" dirty="0" smtClean="0"/>
              <a:t> (2009).  </a:t>
            </a:r>
            <a:r>
              <a:rPr lang="en-US" dirty="0" err="1" smtClean="0"/>
              <a:t>Kyrene</a:t>
            </a:r>
            <a:r>
              <a:rPr lang="en-US" dirty="0" smtClean="0"/>
              <a:t> School District No. 28.  Retrieved August 5, 2010, from </a:t>
            </a:r>
            <a:r>
              <a:rPr lang="en-US" dirty="0" smtClean="0">
                <a:hlinkClick r:id="rId6"/>
              </a:rPr>
              <a:t>http://webcache.googleusercontent.com/u/kyrene?q=cache:0wPUjl46jswJ:www.kyrene.org/staff/jsorge/litworkstations/Literacy%2520Work%2520Station.ppt+literacy+work+stations&amp;cd=2&amp;hl=en&amp;ct=clnk&amp;gl=us&amp;ie=UTF-8</a:t>
            </a:r>
            <a:endParaRPr lang="en-US" dirty="0" smtClean="0"/>
          </a:p>
          <a:p>
            <a:pPr eaLnBrk="1" fontAlgn="auto" hangingPunct="1">
              <a:spcAft>
                <a:spcPts val="0"/>
              </a:spcAft>
              <a:buFont typeface="Arial" pitchFamily="34" charset="0"/>
              <a:buNone/>
              <a:defRPr/>
            </a:pPr>
            <a:r>
              <a:rPr lang="en-US" dirty="0" err="1" smtClean="0"/>
              <a:t>Maiers</a:t>
            </a:r>
            <a:r>
              <a:rPr lang="en-US" dirty="0" smtClean="0"/>
              <a:t>, A. (February 21, 2010.  </a:t>
            </a:r>
            <a:r>
              <a:rPr lang="en-US" i="1" dirty="0" smtClean="0"/>
              <a:t>1</a:t>
            </a:r>
            <a:r>
              <a:rPr lang="en-US" i="1" baseline="30000" dirty="0" smtClean="0"/>
              <a:t>st</a:t>
            </a:r>
            <a:r>
              <a:rPr lang="en-US" i="1" dirty="0" smtClean="0"/>
              <a:t> grade mini-lesson.</a:t>
            </a:r>
            <a:r>
              <a:rPr lang="en-US" dirty="0" smtClean="0"/>
              <a:t> Retrieved July 20, 2010, from http://www.youtube.com/watch?v=BWDZqopREwg&amp;feature=related</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Why Use Literacy Work Stations?</a:t>
            </a:r>
          </a:p>
        </p:txBody>
      </p:sp>
      <p:graphicFrame>
        <p:nvGraphicFramePr>
          <p:cNvPr id="6" name="Content Placeholder 5"/>
          <p:cNvGraphicFramePr>
            <a:graphicFrameLocks noGrp="1"/>
          </p:cNvGraphicFramePr>
          <p:nvPr>
            <p:ph idx="1"/>
          </p:nvPr>
        </p:nvGraphicFramePr>
        <p:xfrm>
          <a:off x="-533400" y="2209800"/>
          <a:ext cx="6934200" cy="43735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7" name="Diagram 6"/>
          <p:cNvGraphicFramePr/>
          <p:nvPr/>
        </p:nvGraphicFramePr>
        <p:xfrm>
          <a:off x="2743200" y="304800"/>
          <a:ext cx="4800600" cy="38608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8" name="Diagram 7"/>
          <p:cNvGraphicFramePr/>
          <p:nvPr/>
        </p:nvGraphicFramePr>
        <p:xfrm>
          <a:off x="1066800" y="685800"/>
          <a:ext cx="6781800" cy="541020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pic>
        <p:nvPicPr>
          <p:cNvPr id="9" name="3.wma">
            <a:hlinkClick r:id="" action="ppaction://media"/>
          </p:cNvPr>
          <p:cNvPicPr>
            <a:picLocks noRot="1" noChangeAspect="1"/>
          </p:cNvPicPr>
          <p:nvPr>
            <a:audioFile r:link="rId1"/>
          </p:nvPr>
        </p:nvPicPr>
        <p:blipFill>
          <a:blip r:embed="rId19"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4303" fill="hold"/>
                                        <p:tgtEl>
                                          <p:spTgt spid="9"/>
                                        </p:tgtEl>
                                      </p:cBhvr>
                                    </p:cmd>
                                  </p:childTnLst>
                                </p:cTn>
                              </p:par>
                              <p:par>
                                <p:cTn id="7" presetID="10"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Effect transition="in" filter="fade">
                                      <p:cBhvr>
                                        <p:cTn id="9" dur="2000"/>
                                        <p:tgtEl>
                                          <p:spTgt spid="3"/>
                                        </p:tgtEl>
                                      </p:cBhvr>
                                    </p:animEffect>
                                  </p:childTnLst>
                                </p:cTn>
                              </p:par>
                              <p:par>
                                <p:cTn id="10" presetID="10" presetClass="entr" presetSubtype="0" fill="hold" grpId="0" nodeType="withEffect">
                                  <p:stCondLst>
                                    <p:cond delay="40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par>
                                <p:cTn id="16" presetID="10" presetClass="entr" presetSubtype="0" fill="hold" grpId="0" nodeType="withEffect">
                                  <p:stCondLst>
                                    <p:cond delay="40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9"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3" grpId="0"/>
      <p:bldGraphic spid="6" grpId="0">
        <p:bldAsOne/>
      </p:bldGraphic>
      <p:bldGraphic spid="7" grpId="0">
        <p:bldAsOne/>
      </p:bldGraphic>
      <p:bldGraphic spid="8"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What is Literacy Work Stations?</a:t>
            </a:r>
          </a:p>
        </p:txBody>
      </p:sp>
      <p:pic>
        <p:nvPicPr>
          <p:cNvPr id="1026" name="Picture 2"/>
          <p:cNvPicPr>
            <a:picLocks noGrp="1" noChangeAspect="1" noChangeArrowheads="1"/>
          </p:cNvPicPr>
          <p:nvPr>
            <p:ph idx="1"/>
          </p:nvPr>
        </p:nvPicPr>
        <p:blipFill>
          <a:blip r:embed="rId4" cstate="print"/>
          <a:srcRect/>
          <a:stretch>
            <a:fillRect/>
          </a:stretch>
        </p:blipFill>
        <p:spPr>
          <a:xfrm>
            <a:off x="609600" y="1981200"/>
            <a:ext cx="7886700" cy="4343400"/>
          </a:xfrm>
          <a:ln w="66675" cap="rnd">
            <a:solidFill>
              <a:schemeClr val="tx2">
                <a:lumMod val="75000"/>
              </a:schemeClr>
            </a:solidFill>
          </a:ln>
        </p:spPr>
      </p:pic>
      <p:pic>
        <p:nvPicPr>
          <p:cNvPr id="4" name="4.wma">
            <a:hlinkClick r:id="" action="ppaction://media"/>
          </p:cNvPr>
          <p:cNvPicPr>
            <a:picLocks noRot="1" noChangeAspect="1"/>
          </p:cNvPicPr>
          <p:nvPr>
            <a:audioFile r:link="rId1"/>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1068" fill="hold"/>
                                        <p:tgtEl>
                                          <p:spTgt spid="4"/>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nodeType="withEffect">
                                  <p:stCondLst>
                                    <p:cond delay="500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Literacy Work Stations Verses Traditional Centers</a:t>
            </a:r>
          </a:p>
        </p:txBody>
      </p:sp>
      <p:graphicFrame>
        <p:nvGraphicFramePr>
          <p:cNvPr id="4" name="Content Placeholder 3"/>
          <p:cNvGraphicFramePr>
            <a:graphicFrameLocks noGrp="1"/>
          </p:cNvGraphicFramePr>
          <p:nvPr>
            <p:ph idx="1"/>
          </p:nvPr>
        </p:nvGraphicFramePr>
        <p:xfrm>
          <a:off x="228600" y="1219200"/>
          <a:ext cx="8686800" cy="4906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5.wma">
            <a:hlinkClick r:id="" action="ppaction://media"/>
          </p:cNvPr>
          <p:cNvPicPr>
            <a:picLocks noRot="1" noChangeAspect="1"/>
          </p:cNvPicPr>
          <p:nvPr>
            <a:audioFile r:link="rId1"/>
          </p:nvPr>
        </p:nvPicPr>
        <p:blipFill>
          <a:blip r:embed="rId9"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217" fill="hold"/>
                                        <p:tgtEl>
                                          <p:spTgt spid="5"/>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50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Management of Independent Work Time </a:t>
            </a:r>
          </a:p>
        </p:txBody>
      </p:sp>
      <p:sp>
        <p:nvSpPr>
          <p:cNvPr id="4" name="Content Placeholder 3"/>
          <p:cNvSpPr>
            <a:spLocks noGrp="1"/>
          </p:cNvSpPr>
          <p:nvPr>
            <p:ph sz="half" idx="1"/>
          </p:nvPr>
        </p:nvSpPr>
        <p:spPr>
          <a:xfrm>
            <a:off x="457200" y="2438400"/>
            <a:ext cx="4038600" cy="3535363"/>
          </a:xfrm>
          <a:solidFill>
            <a:schemeClr val="tx2">
              <a:lumMod val="60000"/>
              <a:lumOff val="40000"/>
            </a:schemeClr>
          </a:solidFill>
          <a:ln w="79375">
            <a:solidFill>
              <a:schemeClr val="tx2">
                <a:lumMod val="50000"/>
              </a:schemeClr>
            </a:solidFill>
          </a:ln>
        </p:spPr>
        <p:txBody>
          <a:bodyPr rtlCol="0">
            <a:normAutofit/>
          </a:bodyPr>
          <a:lstStyle/>
          <a:p>
            <a:pPr marL="0" indent="1588" algn="ctr" eaLnBrk="1" fontAlgn="auto" hangingPunct="1">
              <a:spcAft>
                <a:spcPts val="0"/>
              </a:spcAft>
              <a:buFont typeface="Arial" pitchFamily="34" charset="0"/>
              <a:buNone/>
              <a:defRPr/>
            </a:pPr>
            <a:endParaRPr lang="en-US" b="1" dirty="0" smtClean="0"/>
          </a:p>
          <a:p>
            <a:pPr marL="0" indent="1588" algn="ctr" eaLnBrk="1" fontAlgn="auto" hangingPunct="1">
              <a:spcAft>
                <a:spcPts val="0"/>
              </a:spcAft>
              <a:buFont typeface="Arial" pitchFamily="34" charset="0"/>
              <a:buNone/>
              <a:defRPr/>
            </a:pPr>
            <a:r>
              <a:rPr lang="en-US" b="1" dirty="0" smtClean="0">
                <a:latin typeface="Comic Sans MS" pitchFamily="66" charset="0"/>
              </a:rPr>
              <a:t>Quiet Independent Practice</a:t>
            </a:r>
          </a:p>
          <a:p>
            <a:pPr marL="0" indent="1588" algn="ctr" eaLnBrk="1" fontAlgn="auto" hangingPunct="1">
              <a:spcAft>
                <a:spcPts val="0"/>
              </a:spcAft>
              <a:buFont typeface="Arial" pitchFamily="34" charset="0"/>
              <a:buNone/>
              <a:defRPr/>
            </a:pPr>
            <a:endParaRPr lang="en-US" dirty="0" smtClean="0">
              <a:latin typeface="Comic Sans MS" pitchFamily="66" charset="0"/>
            </a:endParaRPr>
          </a:p>
          <a:p>
            <a:pPr marL="0" indent="1588" algn="ctr" eaLnBrk="1" fontAlgn="auto" hangingPunct="1">
              <a:spcAft>
                <a:spcPts val="0"/>
              </a:spcAft>
              <a:buFont typeface="Arial" pitchFamily="34" charset="0"/>
              <a:buNone/>
              <a:defRPr/>
            </a:pPr>
            <a:r>
              <a:rPr lang="en-US" dirty="0" smtClean="0">
                <a:latin typeface="Comic Sans MS" pitchFamily="66" charset="0"/>
              </a:rPr>
              <a:t>Independent reading</a:t>
            </a:r>
          </a:p>
          <a:p>
            <a:pPr marL="0" indent="1588" algn="ctr" eaLnBrk="1" fontAlgn="auto" hangingPunct="1">
              <a:spcAft>
                <a:spcPts val="0"/>
              </a:spcAft>
              <a:buFont typeface="Arial" pitchFamily="34" charset="0"/>
              <a:buNone/>
              <a:defRPr/>
            </a:pPr>
            <a:r>
              <a:rPr lang="en-US" dirty="0" smtClean="0">
                <a:latin typeface="Comic Sans MS" pitchFamily="66" charset="0"/>
              </a:rPr>
              <a:t>Reading Response</a:t>
            </a:r>
          </a:p>
        </p:txBody>
      </p:sp>
      <p:sp>
        <p:nvSpPr>
          <p:cNvPr id="5" name="Content Placeholder 4"/>
          <p:cNvSpPr>
            <a:spLocks noGrp="1"/>
          </p:cNvSpPr>
          <p:nvPr>
            <p:ph sz="half" idx="2"/>
          </p:nvPr>
        </p:nvSpPr>
        <p:spPr>
          <a:xfrm>
            <a:off x="4648200" y="2438400"/>
            <a:ext cx="4038600" cy="3535363"/>
          </a:xfrm>
          <a:solidFill>
            <a:schemeClr val="accent2">
              <a:lumMod val="60000"/>
              <a:lumOff val="40000"/>
            </a:schemeClr>
          </a:solidFill>
          <a:ln w="76200">
            <a:solidFill>
              <a:schemeClr val="accent2">
                <a:lumMod val="75000"/>
              </a:schemeClr>
            </a:solidFill>
          </a:ln>
        </p:spPr>
        <p:txBody>
          <a:bodyPr rtlCol="0">
            <a:normAutofit/>
          </a:bodyPr>
          <a:lstStyle/>
          <a:p>
            <a:pPr marL="0" indent="0" algn="ctr" eaLnBrk="1" fontAlgn="auto" hangingPunct="1">
              <a:spcAft>
                <a:spcPts val="0"/>
              </a:spcAft>
              <a:buFont typeface="Arial" pitchFamily="34" charset="0"/>
              <a:buNone/>
              <a:defRPr/>
            </a:pPr>
            <a:endParaRPr lang="en-US" b="1" dirty="0" smtClean="0"/>
          </a:p>
          <a:p>
            <a:pPr marL="0" indent="0" algn="ctr" eaLnBrk="1" fontAlgn="auto" hangingPunct="1">
              <a:spcAft>
                <a:spcPts val="0"/>
              </a:spcAft>
              <a:buFont typeface="Arial" pitchFamily="34" charset="0"/>
              <a:buNone/>
              <a:defRPr/>
            </a:pPr>
            <a:r>
              <a:rPr lang="en-US" b="1" dirty="0" smtClean="0">
                <a:latin typeface="Comic Sans MS" pitchFamily="66" charset="0"/>
              </a:rPr>
              <a:t>Active Independent Practice</a:t>
            </a:r>
          </a:p>
          <a:p>
            <a:pPr marL="0" indent="0" algn="ctr" eaLnBrk="1" fontAlgn="auto" hangingPunct="1">
              <a:spcAft>
                <a:spcPts val="0"/>
              </a:spcAft>
              <a:buFont typeface="Arial" pitchFamily="34" charset="0"/>
              <a:buNone/>
              <a:defRPr/>
            </a:pPr>
            <a:endParaRPr lang="en-US" b="1" dirty="0" smtClean="0">
              <a:latin typeface="Comic Sans MS" pitchFamily="66" charset="0"/>
            </a:endParaRPr>
          </a:p>
          <a:p>
            <a:pPr marL="0" indent="0" algn="ctr" eaLnBrk="1" fontAlgn="auto" hangingPunct="1">
              <a:spcAft>
                <a:spcPts val="0"/>
              </a:spcAft>
              <a:buFont typeface="Arial" pitchFamily="34" charset="0"/>
              <a:buNone/>
              <a:defRPr/>
            </a:pPr>
            <a:r>
              <a:rPr lang="en-US" dirty="0" smtClean="0">
                <a:latin typeface="Comic Sans MS" pitchFamily="66" charset="0"/>
              </a:rPr>
              <a:t>Literacy work stations</a:t>
            </a:r>
          </a:p>
          <a:p>
            <a:pPr marL="0" indent="0" algn="ctr" eaLnBrk="1" fontAlgn="auto" hangingPunct="1">
              <a:spcAft>
                <a:spcPts val="0"/>
              </a:spcAft>
              <a:buFont typeface="Arial" pitchFamily="34" charset="0"/>
              <a:buNone/>
              <a:defRPr/>
            </a:pPr>
            <a:r>
              <a:rPr lang="en-US" dirty="0" smtClean="0">
                <a:latin typeface="Comic Sans MS" pitchFamily="66" charset="0"/>
              </a:rPr>
              <a:t>Small groups</a:t>
            </a:r>
          </a:p>
        </p:txBody>
      </p:sp>
      <p:pic>
        <p:nvPicPr>
          <p:cNvPr id="6" name="6.wma">
            <a:hlinkClick r:id="" action="ppaction://media"/>
          </p:cNvPr>
          <p:cNvPicPr>
            <a:picLocks noRot="1" noChangeAspect="1"/>
          </p:cNvPicPr>
          <p:nvPr>
            <a:audioFile r:link="rId1"/>
          </p:nvPr>
        </p:nvPicPr>
        <p:blipFill>
          <a:blip r:embed="rId4"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7523" fill="hold"/>
                                        <p:tgtEl>
                                          <p:spTgt spid="6"/>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4000"/>
                                  </p:stCondLst>
                                  <p:childTnLst>
                                    <p:set>
                                      <p:cBhvr>
                                        <p:cTn id="11" dur="1" fill="hold">
                                          <p:stCondLst>
                                            <p:cond delay="0"/>
                                          </p:stCondLst>
                                        </p:cTn>
                                        <p:tgtEl>
                                          <p:spTgt spid="4">
                                            <p:bg/>
                                          </p:spTgt>
                                        </p:tgtEl>
                                        <p:attrNameLst>
                                          <p:attrName>style.visibility</p:attrName>
                                        </p:attrNameLst>
                                      </p:cBhvr>
                                      <p:to>
                                        <p:strVal val="visible"/>
                                      </p:to>
                                    </p:set>
                                    <p:animEffect transition="in" filter="fade">
                                      <p:cBhvr>
                                        <p:cTn id="12" dur="2000"/>
                                        <p:tgtEl>
                                          <p:spTgt spid="4">
                                            <p:bg/>
                                          </p:spTgt>
                                        </p:tgtEl>
                                      </p:cBhvr>
                                    </p:animEffect>
                                  </p:childTnLst>
                                </p:cTn>
                              </p:par>
                              <p:par>
                                <p:cTn id="13" presetID="10" presetClass="entr" presetSubtype="0" fill="hold" grpId="0" nodeType="withEffect">
                                  <p:stCondLst>
                                    <p:cond delay="400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2000"/>
                                        <p:tgtEl>
                                          <p:spTgt spid="4">
                                            <p:txEl>
                                              <p:pRg st="1" end="1"/>
                                            </p:txEl>
                                          </p:spTgt>
                                        </p:tgtEl>
                                      </p:cBhvr>
                                    </p:animEffect>
                                  </p:childTnLst>
                                </p:cTn>
                              </p:par>
                              <p:par>
                                <p:cTn id="16" presetID="10" presetClass="entr" presetSubtype="0" fill="hold" grpId="0" nodeType="withEffect">
                                  <p:stCondLst>
                                    <p:cond delay="400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2000"/>
                                        <p:tgtEl>
                                          <p:spTgt spid="4">
                                            <p:txEl>
                                              <p:pRg st="3" end="3"/>
                                            </p:txEl>
                                          </p:spTgt>
                                        </p:tgtEl>
                                      </p:cBhvr>
                                    </p:animEffect>
                                  </p:childTnLst>
                                </p:cTn>
                              </p:par>
                              <p:par>
                                <p:cTn id="19" presetID="10" presetClass="entr" presetSubtype="0" fill="hold" grpId="0" nodeType="withEffect">
                                  <p:stCondLst>
                                    <p:cond delay="400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2000"/>
                                        <p:tgtEl>
                                          <p:spTgt spid="4">
                                            <p:txEl>
                                              <p:pRg st="4" end="4"/>
                                            </p:txEl>
                                          </p:spTgt>
                                        </p:tgtEl>
                                      </p:cBhvr>
                                    </p:animEffect>
                                  </p:childTnLst>
                                </p:cTn>
                              </p:par>
                              <p:par>
                                <p:cTn id="22" presetID="10" presetClass="entr" presetSubtype="0" fill="hold" grpId="0" nodeType="withEffect">
                                  <p:stCondLst>
                                    <p:cond delay="3000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2000"/>
                                        <p:tgtEl>
                                          <p:spTgt spid="5">
                                            <p:bg/>
                                          </p:spTgt>
                                        </p:tgtEl>
                                      </p:cBhvr>
                                    </p:animEffect>
                                  </p:childTnLst>
                                </p:cTn>
                              </p:par>
                              <p:par>
                                <p:cTn id="25" presetID="10" presetClass="entr" presetSubtype="0" fill="hold" grpId="0" nodeType="withEffect">
                                  <p:stCondLst>
                                    <p:cond delay="3000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fade">
                                      <p:cBhvr>
                                        <p:cTn id="27" dur="2000"/>
                                        <p:tgtEl>
                                          <p:spTgt spid="5">
                                            <p:txEl>
                                              <p:pRg st="1" end="1"/>
                                            </p:txEl>
                                          </p:spTgt>
                                        </p:tgtEl>
                                      </p:cBhvr>
                                    </p:animEffect>
                                  </p:childTnLst>
                                </p:cTn>
                              </p:par>
                              <p:par>
                                <p:cTn id="28" presetID="10" presetClass="entr" presetSubtype="0" fill="hold" grpId="0" nodeType="withEffect">
                                  <p:stCondLst>
                                    <p:cond delay="3000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2000"/>
                                        <p:tgtEl>
                                          <p:spTgt spid="5">
                                            <p:txEl>
                                              <p:pRg st="3" end="3"/>
                                            </p:txEl>
                                          </p:spTgt>
                                        </p:tgtEl>
                                      </p:cBhvr>
                                    </p:animEffect>
                                  </p:childTnLst>
                                </p:cTn>
                              </p:par>
                              <p:par>
                                <p:cTn id="31" presetID="10" presetClass="entr" presetSubtype="0" fill="hold" grpId="0" nodeType="withEffect">
                                  <p:stCondLst>
                                    <p:cond delay="3000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2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34"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2" grpId="0"/>
      <p:bldP spid="4"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latin typeface="Comic Sans MS" pitchFamily="66" charset="0"/>
              </a:rPr>
              <a:t>Management </a:t>
            </a:r>
          </a:p>
        </p:txBody>
      </p:sp>
      <p:graphicFrame>
        <p:nvGraphicFramePr>
          <p:cNvPr id="7" name="Content Placeholder 6"/>
          <p:cNvGraphicFramePr>
            <a:graphicFrameLocks noGrp="1"/>
          </p:cNvGraphicFramePr>
          <p:nvPr>
            <p:ph sz="half" idx="1"/>
          </p:nvPr>
        </p:nvGraphicFramePr>
        <p:xfrm>
          <a:off x="1219200" y="503237"/>
          <a:ext cx="6477000" cy="63547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4" name="7.wma">
            <a:hlinkClick r:id="" action="ppaction://media"/>
          </p:cNvPr>
          <p:cNvPicPr>
            <a:picLocks noRot="1" noChangeAspect="1"/>
          </p:cNvPicPr>
          <p:nvPr>
            <a:audioFile r:link="rId1"/>
          </p:nvPr>
        </p:nvPicPr>
        <p:blipFill>
          <a:blip r:embed="rId9" cstate="print"/>
          <a:stretch>
            <a:fillRect/>
          </a:stretch>
        </p:blipFill>
        <p:spPr>
          <a:xfrm>
            <a:off x="2667000" y="15240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15" fill="hold"/>
                                        <p:tgtEl>
                                          <p:spTgt spid="4"/>
                                        </p:tgtEl>
                                      </p:cBhvr>
                                    </p:cmd>
                                  </p:childTnLst>
                                </p:cTn>
                              </p:par>
                              <p:par>
                                <p:cTn id="7" presetID="10"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2000"/>
                                        <p:tgtEl>
                                          <p:spTgt spid="2"/>
                                        </p:tgtEl>
                                      </p:cBhvr>
                                    </p:animEffect>
                                  </p:childTnLst>
                                </p:cTn>
                              </p:par>
                              <p:par>
                                <p:cTn id="10" presetID="10" presetClass="entr" presetSubtype="0" fill="hold" grpId="0" nodeType="withEffect">
                                  <p:stCondLst>
                                    <p:cond delay="50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2" grpId="0"/>
      <p:bldGraphic spid="7"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4294967295"/>
          </p:nvPr>
        </p:nvGraphicFramePr>
        <p:xfrm>
          <a:off x="304800" y="9906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8.wma">
            <a:hlinkClick r:id="" action="ppaction://media"/>
          </p:cNvPr>
          <p:cNvPicPr>
            <a:picLocks noRot="1" noChangeAspect="1"/>
          </p:cNvPicPr>
          <p:nvPr>
            <a:audioFile r:link="rId1"/>
          </p:nvPr>
        </p:nvPicPr>
        <p:blipFill>
          <a:blip r:embed="rId9"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2089" fill="hold"/>
                                        <p:tgtEl>
                                          <p:spTgt spid="3"/>
                                        </p:tgtEl>
                                      </p:cBhvr>
                                    </p:cmd>
                                  </p:childTnLst>
                                </p:cTn>
                              </p:par>
                              <p:par>
                                <p:cTn id="7" presetID="10" presetClass="entr" presetSubtype="0" fill="hold" grpId="0" nodeType="withEffect">
                                  <p:stCondLst>
                                    <p:cond delay="300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bldLst>
      <p:bldGraphic spid="6"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984</TotalTime>
  <Words>2906</Words>
  <Application>Microsoft Office PowerPoint</Application>
  <PresentationFormat>On-screen Show (4:3)</PresentationFormat>
  <Paragraphs>301</Paragraphs>
  <Slides>32</Slides>
  <Notes>32</Notes>
  <HiddenSlides>0</HiddenSlides>
  <MMClips>30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Comic Sans MS</vt:lpstr>
      <vt:lpstr>Wingdings</vt:lpstr>
      <vt:lpstr>Office Theme</vt:lpstr>
      <vt:lpstr>Literacy Work Stations Workshop </vt:lpstr>
      <vt:lpstr>Successful Reading Programs</vt:lpstr>
      <vt:lpstr>Gradual Release of Responsibility</vt:lpstr>
      <vt:lpstr>Why Use Literacy Work Stations?</vt:lpstr>
      <vt:lpstr>What is Literacy Work Stations?</vt:lpstr>
      <vt:lpstr>Literacy Work Stations Verses Traditional Centers</vt:lpstr>
      <vt:lpstr>Management of Independent Work Time </vt:lpstr>
      <vt:lpstr>Management </vt:lpstr>
      <vt:lpstr>Slide 9</vt:lpstr>
      <vt:lpstr>Please click to watch a video of a successful mini-lesson of asking questions while reading.</vt:lpstr>
      <vt:lpstr>Management Boards</vt:lpstr>
      <vt:lpstr>Frequently Asked Questions</vt:lpstr>
      <vt:lpstr>Answers!</vt:lpstr>
      <vt:lpstr>I Can Lists!</vt:lpstr>
      <vt:lpstr>Classroom Library</vt:lpstr>
      <vt:lpstr>Writing Work Station</vt:lpstr>
      <vt:lpstr>Easy to Set up Work Stations</vt:lpstr>
      <vt:lpstr>Newspaper Work Station</vt:lpstr>
      <vt:lpstr>Word Study Work Stations</vt:lpstr>
      <vt:lpstr>Poetry</vt:lpstr>
      <vt:lpstr>Drama </vt:lpstr>
      <vt:lpstr>Differentiated Activities</vt:lpstr>
      <vt:lpstr>What Should the Teacher be doing?</vt:lpstr>
      <vt:lpstr>Why should I teach in Small Groups?</vt:lpstr>
      <vt:lpstr>Managing Small Groups</vt:lpstr>
      <vt:lpstr>Organizing Small Groups</vt:lpstr>
      <vt:lpstr>With your group, come up with an example of a table of how you implement small groups.  Come up with groups and activities.  </vt:lpstr>
      <vt:lpstr>Watch!</vt:lpstr>
      <vt:lpstr>Putting it All Together</vt:lpstr>
      <vt:lpstr>Evaluating Your Students</vt:lpstr>
      <vt:lpstr>How Would You Use Literacy Work Stations?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Work Stations Workshop</dc:title>
  <dc:creator>Tiffany Gail</dc:creator>
  <cp:lastModifiedBy>Tiffany Gail</cp:lastModifiedBy>
  <cp:revision>9</cp:revision>
  <dcterms:created xsi:type="dcterms:W3CDTF">2010-08-07T15:19:15Z</dcterms:created>
  <dcterms:modified xsi:type="dcterms:W3CDTF">2010-08-12T01:39:30Z</dcterms:modified>
</cp:coreProperties>
</file>